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8" name="Shape 218"/>
          <p:cNvSpPr/>
          <p:nvPr>
            <p:ph type="sldImg"/>
          </p:nvPr>
        </p:nvSpPr>
        <p:spPr>
          <a:xfrm>
            <a:off x="1143000" y="685800"/>
            <a:ext cx="4572000" cy="3429000"/>
          </a:xfrm>
          <a:prstGeom prst="rect">
            <a:avLst/>
          </a:prstGeom>
        </p:spPr>
        <p:txBody>
          <a:bodyPr/>
          <a:lstStyle/>
          <a:p>
            <a:pPr/>
          </a:p>
        </p:txBody>
      </p:sp>
      <p:sp>
        <p:nvSpPr>
          <p:cNvPr id="219" name="Shape 2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defRPr b="1" sz="1200"/>
            </a:pPr>
            <a:r>
              <a:t>EXPLAIN </a:t>
            </a:r>
            <a:r>
              <a:rPr b="0"/>
              <a:t>that this module provides an introduction to Ghidra and covers a variety of reversing topics. In this course, you will be further introduced reverse engineering, disassembling, and decompilation.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defRPr b="1" sz="1200"/>
            </a:pPr>
            <a:r>
              <a:t>DESCRIBE</a:t>
            </a:r>
            <a:r>
              <a:rPr b="0"/>
              <a:t> Ghidra trainings.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defRPr b="1" sz="1200"/>
            </a:pPr>
            <a:r>
              <a:t>POINT OUT </a:t>
            </a:r>
            <a:r>
              <a:rPr b="0"/>
              <a:t>the useful Ghidra plugins and briefly describe how they are used.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defRPr b="1" sz="1200"/>
            </a:pPr>
            <a:r>
              <a:t>DEMONSTRATE </a:t>
            </a:r>
            <a:r>
              <a:rPr b="0"/>
              <a:t>useful features including themes and configurations, version tracking, binary diffing and Mod+e.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defRPr b="1" sz="1200"/>
            </a:pPr>
            <a:r>
              <a:t>DESCRIBE </a:t>
            </a:r>
            <a:r>
              <a:rPr b="0"/>
              <a:t>server collaboration features (briefly). Note that this will not be used during the workshop, but is a useful feature.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defRPr b="1" sz="1200"/>
            </a:pPr>
            <a:r>
              <a:t>DEMONSTRATE </a:t>
            </a:r>
            <a:r>
              <a:rPr b="0"/>
              <a:t>performing RE with Ghidra and basic navigation.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defRPr b="1" sz="1200"/>
            </a:pPr>
            <a:r>
              <a:t>DEMONSTRATE </a:t>
            </a:r>
            <a:r>
              <a:rPr b="0"/>
              <a:t>performing RE with Ghidra and basic navigation.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defRPr b="1" sz="1200"/>
            </a:pPr>
            <a:r>
              <a:t>DESCRIBE </a:t>
            </a:r>
            <a:r>
              <a:rPr b="0"/>
              <a:t>the Ghidra automated analysis options.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a:defRPr b="1" sz="1200"/>
            </a:pPr>
            <a:r>
              <a:t>DESCRIBE</a:t>
            </a:r>
            <a:r>
              <a:rPr b="0"/>
              <a:t> the Ghidra tool options.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defRPr b="1" sz="1200"/>
            </a:pPr>
            <a:r>
              <a:t>POINT OUT</a:t>
            </a:r>
            <a:r>
              <a:rPr b="0"/>
              <a:t> options used to modify the analysis displayed on the Options for CodeBrowser screen.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defRPr b="1" sz="1200"/>
            </a:pPr>
            <a:r>
              <a:t>DEMONSTRATE</a:t>
            </a:r>
            <a:r>
              <a:rPr b="0"/>
              <a:t> modifying key bindings. Instructor Note: This screen has a blurb mentioning “select an action and type a key combination” which will work on OSX. If you click in the text box that has the key binding (or is empty) and type it in there, you can set the key binding. However, if you do this from hitting F4 while hovering over a tooltip, this screen allows you to type a keypress to replace the specified key binding.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defRPr b="1" sz="1200"/>
            </a:pPr>
            <a:r>
              <a:t>EXPLAIN</a:t>
            </a:r>
            <a:r>
              <a:rPr b="0"/>
              <a:t> that a static analysis is method of computer program debugging that is done by examining the code without executing the program. The process provides an understanding of the code structure, and can help to ensure that the code adheres to industry standards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defRPr b="1" sz="1200"/>
            </a:pPr>
            <a:r>
              <a:t>POINT OUT</a:t>
            </a:r>
            <a:r>
              <a:rPr b="0"/>
              <a:t> the common keybindings. Briefly highlight Markup and Load Project/Program actions.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defRPr b="1" sz="1200"/>
            </a:pPr>
            <a:r>
              <a:t>DEMONSTRATE </a:t>
            </a:r>
            <a:r>
              <a:rPr b="0"/>
              <a:t>the use and features of Ghidra’s Graph View.</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defRPr b="1" sz="1200"/>
            </a:pPr>
            <a:r>
              <a:t>DESCRIBE</a:t>
            </a:r>
            <a:r>
              <a:rPr b="0"/>
              <a:t> the graph markup feature.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defRPr b="1" sz="1200"/>
            </a:pPr>
            <a:r>
              <a:t>DESCRIBE</a:t>
            </a:r>
            <a:r>
              <a:rPr b="0"/>
              <a:t> using the Decompile screens and functions. This is continued on the following slide.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defRPr b="1" sz="1200"/>
            </a:pPr>
            <a:r>
              <a:t>EXPLAIN</a:t>
            </a:r>
            <a:r>
              <a:rPr b="0"/>
              <a:t> that P-Code is Ghidra’s IL/IR for ASM which is generated by SLEIGH, Ghidra’s processor specification language.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defRPr b="1" sz="1200"/>
            </a:pPr>
            <a:r>
              <a:t>DEMONSTRATE</a:t>
            </a:r>
            <a:r>
              <a:rPr b="0"/>
              <a:t> key features of the Ghidra Script Manager.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defRPr b="1" sz="1200"/>
            </a:pPr>
            <a:r>
              <a:t>DEMONSTRATE</a:t>
            </a:r>
            <a:r>
              <a:rPr b="0"/>
              <a:t> several binaries in Ghidra.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defRPr b="1" sz="1200"/>
            </a:pPr>
            <a:r>
              <a:t>EXPLAIN</a:t>
            </a:r>
            <a:r>
              <a:rPr b="0"/>
              <a:t> that dynamic analysis is a method of analyzing a binary through some form of execution. Dynamic analysis goes hand-in-hand with static analysis and we use examinations from dynamic analysis to improve and speed up static analysis. We will discuss more about dynamic analysis as we proceed.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defRPr b="1" sz="1200"/>
            </a:pPr>
            <a:r>
              <a:t>EXPLAIN</a:t>
            </a:r>
            <a:r>
              <a:rPr b="0"/>
              <a:t> the static analysis methodology as the top-down plan of attack.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defRPr b="1" sz="1200"/>
            </a:pPr>
            <a:r>
              <a:t>DESCRIBE</a:t>
            </a:r>
            <a:r>
              <a:rPr b="0"/>
              <a:t> the common pitfalls related to the static analysis methodology.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marL="342900" indent="-342900">
              <a:defRPr b="1" sz="1200"/>
            </a:pPr>
            <a:r>
              <a:t>DESCRIBE</a:t>
            </a:r>
            <a:r>
              <a:rPr b="0"/>
              <a:t> static analysis techniques performed using Ghidra:</a:t>
            </a:r>
          </a:p>
          <a:p>
            <a:pPr lvl="1" marL="344488" indent="-344488">
              <a:spcBef>
                <a:spcPts val="600"/>
              </a:spcBef>
              <a:buClr>
                <a:srgbClr val="000000"/>
              </a:buClr>
              <a:buSzPts val="1200"/>
              <a:buFont typeface="Tahoma"/>
              <a:buChar char="•"/>
              <a:defRPr sz="1200"/>
            </a:pPr>
            <a:r>
              <a:t>Converts machine code to assembly</a:t>
            </a:r>
          </a:p>
          <a:p>
            <a:pPr lvl="1" marL="344488" indent="-344488">
              <a:spcBef>
                <a:spcPts val="600"/>
              </a:spcBef>
              <a:buClr>
                <a:srgbClr val="000000"/>
              </a:buClr>
              <a:buSzPts val="1200"/>
              <a:buFont typeface="Tahoma"/>
              <a:buChar char="•"/>
              <a:defRPr sz="1200"/>
            </a:pPr>
            <a:r>
              <a:t>Recognizes the start and end of functions</a:t>
            </a:r>
          </a:p>
          <a:p>
            <a:pPr lvl="1" marL="344488" indent="-344488">
              <a:spcBef>
                <a:spcPts val="600"/>
              </a:spcBef>
              <a:buClr>
                <a:srgbClr val="000000"/>
              </a:buClr>
              <a:buSzPts val="1200"/>
              <a:buFont typeface="Tahoma"/>
              <a:buChar char="•"/>
              <a:defRPr sz="1200"/>
            </a:pPr>
            <a:r>
              <a:t>Recognizes jumps/calls to Windows functions</a:t>
            </a:r>
          </a:p>
          <a:p>
            <a:pPr lvl="1" marL="344488" indent="-344488">
              <a:spcBef>
                <a:spcPts val="600"/>
              </a:spcBef>
              <a:buClr>
                <a:srgbClr val="000000"/>
              </a:buClr>
              <a:buSzPts val="1200"/>
              <a:buFont typeface="Tahoma"/>
              <a:buChar char="•"/>
              <a:defRPr sz="1200"/>
            </a:pPr>
            <a:r>
              <a:t>Recognizes strings and data areas</a:t>
            </a:r>
          </a:p>
          <a:p>
            <a:pPr lvl="1" marL="344488" indent="-344488">
              <a:spcBef>
                <a:spcPts val="600"/>
              </a:spcBef>
              <a:buClr>
                <a:srgbClr val="000000"/>
              </a:buClr>
              <a:buSzPts val="1200"/>
              <a:buFont typeface="Tahoma"/>
              <a:buChar char="•"/>
              <a:defRPr sz="1200"/>
            </a:pPr>
            <a:r>
              <a:t>Remembers a user’s labels and comments</a:t>
            </a:r>
          </a:p>
          <a:p>
            <a:pPr lvl="1" marL="344488" indent="-344488">
              <a:spcBef>
                <a:spcPts val="600"/>
              </a:spcBef>
              <a:buClr>
                <a:srgbClr val="000000"/>
              </a:buClr>
              <a:buSzPts val="1200"/>
              <a:buFont typeface="Tahoma"/>
              <a:buChar char="•"/>
              <a:defRPr sz="1200"/>
            </a:pPr>
            <a:r>
              <a:t>Graphs program flow</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defRPr b="1" sz="1200"/>
            </a:pPr>
            <a:r>
              <a:t>DESCRIBE</a:t>
            </a:r>
            <a:r>
              <a:rPr b="0"/>
              <a:t> supported architectures.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defRPr b="1" sz="1200"/>
            </a:pPr>
            <a:r>
              <a:t>DISCUSS </a:t>
            </a:r>
            <a:r>
              <a:rPr b="0"/>
              <a:t>how to access Ghidra downloads.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defRPr b="1" sz="1200"/>
            </a:pPr>
            <a:r>
              <a:t>DESCRIBE </a:t>
            </a:r>
            <a:r>
              <a:rPr b="0"/>
              <a:t>Ghidra folder layout and features.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image" Target="../media/image3.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2167465" y="4495800"/>
            <a:ext cx="7823202" cy="762000"/>
          </a:xfrm>
          <a:prstGeom prst="rect">
            <a:avLst/>
          </a:prstGeom>
        </p:spPr>
        <p:txBody>
          <a:bodyPr/>
          <a:lstStyle>
            <a:lvl1pPr algn="ctr">
              <a:defRPr sz="4400"/>
            </a:lvl1pPr>
          </a:lstStyle>
          <a:p>
            <a:pPr/>
            <a:r>
              <a:t>Title Text</a:t>
            </a:r>
          </a:p>
        </p:txBody>
      </p:sp>
      <p:sp>
        <p:nvSpPr>
          <p:cNvPr id="13" name="Body Level One…"/>
          <p:cNvSpPr txBox="1"/>
          <p:nvPr>
            <p:ph type="body" sz="quarter" idx="1"/>
          </p:nvPr>
        </p:nvSpPr>
        <p:spPr>
          <a:xfrm>
            <a:off x="2878665" y="5257800"/>
            <a:ext cx="6436814" cy="381000"/>
          </a:xfrm>
          <a:prstGeom prst="rect">
            <a:avLst/>
          </a:prstGeom>
        </p:spPr>
        <p:txBody>
          <a:bodyPr/>
          <a:lstStyle>
            <a:lvl1pPr marL="355600" indent="-304800" algn="ctr">
              <a:spcBef>
                <a:spcPts val="300"/>
              </a:spcBef>
              <a:buClrTx/>
              <a:buSzTx/>
              <a:buFontTx/>
              <a:buNone/>
              <a:defRPr sz="1800"/>
            </a:lvl1pPr>
            <a:lvl2pPr marL="355600" indent="50800" algn="ctr">
              <a:spcBef>
                <a:spcPts val="300"/>
              </a:spcBef>
              <a:buClrTx/>
              <a:buSzTx/>
              <a:buFontTx/>
              <a:buNone/>
              <a:defRPr sz="1800"/>
            </a:lvl2pPr>
            <a:lvl3pPr marL="355600" indent="50800" algn="ctr">
              <a:spcBef>
                <a:spcPts val="300"/>
              </a:spcBef>
              <a:buClrTx/>
              <a:buSzTx/>
              <a:buFontTx/>
              <a:buNone/>
              <a:defRPr sz="1800"/>
            </a:lvl3pPr>
            <a:lvl4pPr marL="355600" indent="50800" algn="ctr">
              <a:spcBef>
                <a:spcPts val="300"/>
              </a:spcBef>
              <a:buClrTx/>
              <a:buSzTx/>
              <a:buFontTx/>
              <a:buNone/>
              <a:defRPr sz="1800"/>
            </a:lvl4pPr>
            <a:lvl5pPr marL="355600" indent="50800" algn="ctr">
              <a:spcBef>
                <a:spcPts val="300"/>
              </a:spcBef>
              <a:buClrTx/>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_WITH_CAPTION_TEXT">
    <p:spTree>
      <p:nvGrpSpPr>
        <p:cNvPr id="1" name=""/>
        <p:cNvGrpSpPr/>
        <p:nvPr/>
      </p:nvGrpSpPr>
      <p:grpSpPr>
        <a:xfrm>
          <a:off x="0" y="0"/>
          <a:ext cx="0" cy="0"/>
          <a:chOff x="0" y="0"/>
          <a:chExt cx="0" cy="0"/>
        </a:xfrm>
      </p:grpSpPr>
      <p:sp>
        <p:nvSpPr>
          <p:cNvPr id="95" name="Title Text"/>
          <p:cNvSpPr txBox="1"/>
          <p:nvPr>
            <p:ph type="title"/>
          </p:nvPr>
        </p:nvSpPr>
        <p:spPr>
          <a:xfrm>
            <a:off x="2389715" y="4800600"/>
            <a:ext cx="7315202" cy="566738"/>
          </a:xfrm>
          <a:prstGeom prst="rect">
            <a:avLst/>
          </a:prstGeom>
        </p:spPr>
        <p:txBody>
          <a:bodyPr anchor="b"/>
          <a:lstStyle>
            <a:lvl1pPr>
              <a:defRPr sz="2000"/>
            </a:lvl1pPr>
          </a:lstStyle>
          <a:p>
            <a:pPr/>
            <a:r>
              <a:t>Title Text</a:t>
            </a:r>
          </a:p>
        </p:txBody>
      </p:sp>
      <p:sp>
        <p:nvSpPr>
          <p:cNvPr id="96" name="Google Shape;75;p40"/>
          <p:cNvSpPr/>
          <p:nvPr>
            <p:ph type="pic" sz="half" idx="21"/>
          </p:nvPr>
        </p:nvSpPr>
        <p:spPr>
          <a:xfrm>
            <a:off x="2389715" y="612775"/>
            <a:ext cx="7315202" cy="4114800"/>
          </a:xfrm>
          <a:prstGeom prst="rect">
            <a:avLst/>
          </a:prstGeom>
        </p:spPr>
        <p:txBody>
          <a:bodyPr lIns="91439" tIns="45719" rIns="91439" bIns="45719">
            <a:noAutofit/>
          </a:bodyPr>
          <a:lstStyle/>
          <a:p>
            <a:pPr/>
          </a:p>
        </p:txBody>
      </p:sp>
      <p:sp>
        <p:nvSpPr>
          <p:cNvPr id="97" name="Body Level One…"/>
          <p:cNvSpPr txBox="1"/>
          <p:nvPr>
            <p:ph type="body" sz="quarter" idx="1"/>
          </p:nvPr>
        </p:nvSpPr>
        <p:spPr>
          <a:xfrm>
            <a:off x="2389715" y="5367337"/>
            <a:ext cx="7315202" cy="804864"/>
          </a:xfrm>
          <a:prstGeom prst="rect">
            <a:avLst/>
          </a:prstGeom>
        </p:spPr>
        <p:txBody>
          <a:bodyPr/>
          <a:lstStyle>
            <a:lvl1pPr marL="0" indent="228600">
              <a:spcBef>
                <a:spcPts val="200"/>
              </a:spcBef>
              <a:buClrTx/>
              <a:buSzTx/>
              <a:buFontTx/>
              <a:buNone/>
              <a:defRPr sz="1400"/>
            </a:lvl1pPr>
            <a:lvl2pPr marL="0" indent="228600">
              <a:spcBef>
                <a:spcPts val="200"/>
              </a:spcBef>
              <a:buClrTx/>
              <a:buSzTx/>
              <a:buFontTx/>
              <a:buNone/>
              <a:defRPr sz="1400"/>
            </a:lvl2pPr>
            <a:lvl3pPr marL="0" indent="228600">
              <a:spcBef>
                <a:spcPts val="200"/>
              </a:spcBef>
              <a:buClrTx/>
              <a:buSzTx/>
              <a:buFontTx/>
              <a:buNone/>
              <a:defRPr sz="1400"/>
            </a:lvl3pPr>
            <a:lvl4pPr marL="0" indent="228600">
              <a:spcBef>
                <a:spcPts val="200"/>
              </a:spcBef>
              <a:buClrTx/>
              <a:buSzTx/>
              <a:buFontTx/>
              <a:buNone/>
              <a:defRPr sz="1400"/>
            </a:lvl4pPr>
            <a:lvl5pPr marL="0" indent="228600">
              <a:spcBef>
                <a:spcPts val="200"/>
              </a:spcBef>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_TEXT">
    <p:spTree>
      <p:nvGrpSpPr>
        <p:cNvPr id="1" name=""/>
        <p:cNvGrpSpPr/>
        <p:nvPr/>
      </p:nvGrpSpPr>
      <p:grpSpPr>
        <a:xfrm>
          <a:off x="0" y="0"/>
          <a:ext cx="0" cy="0"/>
          <a:chOff x="0" y="0"/>
          <a:chExt cx="0" cy="0"/>
        </a:xfrm>
      </p:grpSpPr>
      <p:sp>
        <p:nvSpPr>
          <p:cNvPr id="105" name="Title Text"/>
          <p:cNvSpPr txBox="1"/>
          <p:nvPr>
            <p:ph type="title"/>
          </p:nvPr>
        </p:nvSpPr>
        <p:spPr>
          <a:xfrm>
            <a:off x="609600" y="274638"/>
            <a:ext cx="10972800" cy="1143001"/>
          </a:xfrm>
          <a:prstGeom prst="rect">
            <a:avLst/>
          </a:prstGeom>
        </p:spPr>
        <p:txBody>
          <a:bodyPr/>
          <a:lstStyle>
            <a:lvl1pPr algn="ctr">
              <a:defRPr sz="4400"/>
            </a:lvl1pPr>
          </a:lstStyle>
          <a:p>
            <a:pPr/>
            <a:r>
              <a:t>Title Text</a:t>
            </a:r>
          </a:p>
        </p:txBody>
      </p:sp>
      <p:sp>
        <p:nvSpPr>
          <p:cNvPr id="106" name="Body Level One…"/>
          <p:cNvSpPr txBox="1"/>
          <p:nvPr>
            <p:ph type="body" idx="1"/>
          </p:nvPr>
        </p:nvSpPr>
        <p:spPr>
          <a:xfrm rot="5400000">
            <a:off x="3833019" y="-1623218"/>
            <a:ext cx="4525965" cy="109728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_TITLE_AND_VERTICAL_TEXT">
    <p:spTree>
      <p:nvGrpSpPr>
        <p:cNvPr id="1" name=""/>
        <p:cNvGrpSpPr/>
        <p:nvPr/>
      </p:nvGrpSpPr>
      <p:grpSpPr>
        <a:xfrm>
          <a:off x="0" y="0"/>
          <a:ext cx="0" cy="0"/>
          <a:chOff x="0" y="0"/>
          <a:chExt cx="0" cy="0"/>
        </a:xfrm>
      </p:grpSpPr>
      <p:sp>
        <p:nvSpPr>
          <p:cNvPr id="114" name="Title Text"/>
          <p:cNvSpPr txBox="1"/>
          <p:nvPr>
            <p:ph type="title"/>
          </p:nvPr>
        </p:nvSpPr>
        <p:spPr>
          <a:xfrm rot="5400000">
            <a:off x="7285035" y="1828800"/>
            <a:ext cx="5851528" cy="2743202"/>
          </a:xfrm>
          <a:prstGeom prst="rect">
            <a:avLst/>
          </a:prstGeom>
        </p:spPr>
        <p:txBody>
          <a:bodyPr/>
          <a:lstStyle>
            <a:lvl1pPr algn="ctr">
              <a:defRPr sz="4400"/>
            </a:lvl1pPr>
          </a:lstStyle>
          <a:p>
            <a:pPr/>
            <a:r>
              <a:t>Title Text</a:t>
            </a:r>
          </a:p>
        </p:txBody>
      </p:sp>
      <p:sp>
        <p:nvSpPr>
          <p:cNvPr id="115" name="Body Level One…"/>
          <p:cNvSpPr txBox="1"/>
          <p:nvPr>
            <p:ph type="body" idx="1"/>
          </p:nvPr>
        </p:nvSpPr>
        <p:spPr>
          <a:xfrm rot="5400000">
            <a:off x="1697035" y="-812799"/>
            <a:ext cx="5851528" cy="80264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lternate Cover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Google Shape;93;p43"/>
          <p:cNvSpPr/>
          <p:nvPr/>
        </p:nvSpPr>
        <p:spPr>
          <a:xfrm>
            <a:off x="0" y="6016752"/>
            <a:ext cx="12192000" cy="838202"/>
          </a:xfrm>
          <a:prstGeom prst="rect">
            <a:avLst/>
          </a:prstGeom>
          <a:gradFill>
            <a:gsLst>
              <a:gs pos="0">
                <a:srgbClr val="FFFFFF">
                  <a:alpha val="0"/>
                </a:srgbClr>
              </a:gs>
              <a:gs pos="100000">
                <a:srgbClr val="FFFFFF">
                  <a:alpha val="70980"/>
                </a:srgbClr>
              </a:gs>
            </a:gsLst>
            <a:lin ang="5400000"/>
          </a:gradFill>
          <a:ln w="12700">
            <a:miter lim="400000"/>
          </a:ln>
        </p:spPr>
        <p:txBody>
          <a:bodyPr lIns="0" tIns="0" rIns="0" bIns="0"/>
          <a:lstStyle/>
          <a:p>
            <a:pPr algn="ctr">
              <a:defRPr sz="2400">
                <a:latin typeface="Calibri"/>
                <a:ea typeface="Calibri"/>
                <a:cs typeface="Calibri"/>
                <a:sym typeface="Calibri"/>
              </a:defRPr>
            </a:pPr>
          </a:p>
        </p:txBody>
      </p:sp>
      <p:sp>
        <p:nvSpPr>
          <p:cNvPr id="124" name="Google Shape;94;p43"/>
          <p:cNvSpPr/>
          <p:nvPr/>
        </p:nvSpPr>
        <p:spPr>
          <a:xfrm>
            <a:off x="0" y="1"/>
            <a:ext cx="12192000" cy="2438401"/>
          </a:xfrm>
          <a:prstGeom prst="rect">
            <a:avLst/>
          </a:prstGeom>
          <a:gradFill>
            <a:gsLst>
              <a:gs pos="0">
                <a:srgbClr val="FFFFFF"/>
              </a:gs>
              <a:gs pos="48000">
                <a:srgbClr val="FFFFFF"/>
              </a:gs>
              <a:gs pos="100000">
                <a:srgbClr val="FFFFFF">
                  <a:alpha val="0"/>
                </a:srgbClr>
              </a:gs>
            </a:gsLst>
            <a:lin ang="5400000"/>
          </a:gradFill>
          <a:ln w="12700">
            <a:miter lim="400000"/>
          </a:ln>
        </p:spPr>
        <p:txBody>
          <a:bodyPr lIns="0" tIns="0" rIns="0" bIns="0" anchor="ctr"/>
          <a:lstStyle/>
          <a:p>
            <a:pPr algn="ctr">
              <a:defRPr sz="2400">
                <a:latin typeface="Calibri"/>
                <a:ea typeface="Calibri"/>
                <a:cs typeface="Calibri"/>
                <a:sym typeface="Calibri"/>
              </a:defRPr>
            </a:pPr>
          </a:p>
        </p:txBody>
      </p:sp>
      <p:pic>
        <p:nvPicPr>
          <p:cNvPr id="125" name="Google Shape;95;p43" descr="Google Shape;95;p43"/>
          <p:cNvPicPr>
            <a:picLocks noChangeAspect="1"/>
          </p:cNvPicPr>
          <p:nvPr/>
        </p:nvPicPr>
        <p:blipFill>
          <a:blip r:embed="rId3">
            <a:extLst/>
          </a:blip>
          <a:stretch>
            <a:fillRect/>
          </a:stretch>
        </p:blipFill>
        <p:spPr>
          <a:xfrm>
            <a:off x="9678920" y="595671"/>
            <a:ext cx="1979680" cy="381001"/>
          </a:xfrm>
          <a:prstGeom prst="rect">
            <a:avLst/>
          </a:prstGeom>
          <a:ln w="12700">
            <a:miter lim="400000"/>
          </a:ln>
        </p:spPr>
      </p:pic>
      <p:sp>
        <p:nvSpPr>
          <p:cNvPr id="126" name="Title Text"/>
          <p:cNvSpPr txBox="1"/>
          <p:nvPr>
            <p:ph type="title"/>
          </p:nvPr>
        </p:nvSpPr>
        <p:spPr>
          <a:xfrm>
            <a:off x="3810000" y="2035798"/>
            <a:ext cx="8382000" cy="615555"/>
          </a:xfrm>
          <a:prstGeom prst="rect">
            <a:avLst/>
          </a:prstGeom>
          <a:solidFill>
            <a:schemeClr val="accent4"/>
          </a:solidFill>
        </p:spPr>
        <p:txBody>
          <a:bodyPr lIns="91423" tIns="91423" rIns="91423" bIns="91423" anchor="t"/>
          <a:lstStyle>
            <a:lvl1pPr algn="r">
              <a:defRPr sz="2800"/>
            </a:lvl1pPr>
          </a:lstStyle>
          <a:p>
            <a:pPr/>
            <a:r>
              <a:t>Title Text</a:t>
            </a:r>
          </a:p>
        </p:txBody>
      </p:sp>
      <p:sp>
        <p:nvSpPr>
          <p:cNvPr id="127" name="Slide Number"/>
          <p:cNvSpPr txBox="1"/>
          <p:nvPr>
            <p:ph type="sldNum" sz="quarter" idx="2"/>
          </p:nvPr>
        </p:nvSpPr>
        <p:spPr>
          <a:xfrm>
            <a:off x="8479018" y="6221751"/>
            <a:ext cx="258582" cy="26919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Text"/>
          <p:cNvSpPr txBox="1"/>
          <p:nvPr>
            <p:ph type="title"/>
          </p:nvPr>
        </p:nvSpPr>
        <p:spPr>
          <a:xfrm>
            <a:off x="228600" y="264512"/>
            <a:ext cx="10058401" cy="641305"/>
          </a:xfrm>
          <a:prstGeom prst="rect">
            <a:avLst/>
          </a:prstGeom>
        </p:spPr>
        <p:txBody>
          <a:bodyPr/>
          <a:lstStyle>
            <a:lvl1pPr algn="ctr">
              <a:defRPr sz="4400"/>
            </a:lvl1pPr>
          </a:lstStyle>
          <a:p>
            <a:pPr/>
            <a:r>
              <a:t>Title Text</a:t>
            </a:r>
          </a:p>
        </p:txBody>
      </p:sp>
      <p:pic>
        <p:nvPicPr>
          <p:cNvPr id="135" name="Google Shape;101;p44" descr="Google Shape;101;p44"/>
          <p:cNvPicPr>
            <a:picLocks noChangeAspect="1"/>
          </p:cNvPicPr>
          <p:nvPr/>
        </p:nvPicPr>
        <p:blipFill>
          <a:blip r:embed="rId3">
            <a:extLst/>
          </a:blip>
          <a:stretch>
            <a:fillRect/>
          </a:stretch>
        </p:blipFill>
        <p:spPr>
          <a:xfrm>
            <a:off x="10382642" y="427567"/>
            <a:ext cx="1504559" cy="289563"/>
          </a:xfrm>
          <a:prstGeom prst="rect">
            <a:avLst/>
          </a:prstGeom>
          <a:ln w="12700">
            <a:miter lim="400000"/>
          </a:ln>
        </p:spPr>
      </p:pic>
      <p:sp>
        <p:nvSpPr>
          <p:cNvPr id="136" name="Google Shape;103;p44"/>
          <p:cNvSpPr/>
          <p:nvPr/>
        </p:nvSpPr>
        <p:spPr>
          <a:xfrm>
            <a:off x="11462174" y="6353554"/>
            <a:ext cx="2" cy="170690"/>
          </a:xfrm>
          <a:prstGeom prst="line">
            <a:avLst/>
          </a:prstGeom>
          <a:ln>
            <a:solidFill>
              <a:srgbClr val="000000"/>
            </a:solidFill>
          </a:ln>
        </p:spPr>
        <p:txBody>
          <a:bodyPr lIns="45718" tIns="45718" rIns="45718" bIns="45718"/>
          <a:lstStyle/>
          <a:p>
            <a:pPr/>
          </a:p>
        </p:txBody>
      </p:sp>
      <p:sp>
        <p:nvSpPr>
          <p:cNvPr id="137" name="Google Shape;104;p44"/>
          <p:cNvSpPr/>
          <p:nvPr/>
        </p:nvSpPr>
        <p:spPr>
          <a:xfrm flipH="1" flipV="1">
            <a:off x="-2" y="991869"/>
            <a:ext cx="12192003" cy="3"/>
          </a:xfrm>
          <a:prstGeom prst="line">
            <a:avLst/>
          </a:prstGeom>
          <a:ln w="12700">
            <a:solidFill>
              <a:srgbClr val="CE1126"/>
            </a:solidFill>
          </a:ln>
        </p:spPr>
        <p:txBody>
          <a:bodyPr lIns="45718" tIns="45718" rIns="45718" bIns="45718"/>
          <a:lstStyle/>
          <a:p>
            <a:pPr/>
          </a:p>
        </p:txBody>
      </p:sp>
      <p:pic>
        <p:nvPicPr>
          <p:cNvPr id="138" name="Google Shape;105;p44" descr="Google Shape;105;p44"/>
          <p:cNvPicPr>
            <a:picLocks noChangeAspect="1"/>
          </p:cNvPicPr>
          <p:nvPr/>
        </p:nvPicPr>
        <p:blipFill>
          <a:blip r:embed="rId4">
            <a:extLst/>
          </a:blip>
          <a:stretch>
            <a:fillRect/>
          </a:stretch>
        </p:blipFill>
        <p:spPr>
          <a:xfrm>
            <a:off x="228600" y="1162701"/>
            <a:ext cx="2514607" cy="4937770"/>
          </a:xfrm>
          <a:prstGeom prst="rect">
            <a:avLst/>
          </a:prstGeom>
          <a:ln w="12700">
            <a:miter lim="400000"/>
          </a:ln>
        </p:spPr>
      </p:pic>
      <p:sp>
        <p:nvSpPr>
          <p:cNvPr id="139" name="Slide Number"/>
          <p:cNvSpPr txBox="1"/>
          <p:nvPr>
            <p:ph type="sldNum" sz="quarter" idx="2"/>
          </p:nvPr>
        </p:nvSpPr>
        <p:spPr>
          <a:xfrm>
            <a:off x="11567583" y="6375432"/>
            <a:ext cx="139837" cy="127001"/>
          </a:xfrm>
          <a:prstGeom prst="rect">
            <a:avLst/>
          </a:prstGeom>
        </p:spPr>
        <p:txBody>
          <a:bodyPr lIns="0" tIns="0" rIns="0" bIns="0"/>
          <a:lstStyle>
            <a:lvl1pPr algn="l">
              <a:defRPr sz="9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6" name="Title Text"/>
          <p:cNvSpPr txBox="1"/>
          <p:nvPr>
            <p:ph type="title"/>
          </p:nvPr>
        </p:nvSpPr>
        <p:spPr>
          <a:xfrm>
            <a:off x="609600" y="274638"/>
            <a:ext cx="10972800" cy="1143001"/>
          </a:xfrm>
          <a:prstGeom prst="rect">
            <a:avLst/>
          </a:prstGeom>
        </p:spPr>
        <p:txBody>
          <a:bodyPr/>
          <a:lstStyle>
            <a:lvl1pPr algn="ctr">
              <a:defRPr sz="4400"/>
            </a:lvl1pPr>
          </a:lstStyle>
          <a:p>
            <a:pPr/>
            <a:r>
              <a:t>Title Text</a:t>
            </a:r>
          </a:p>
        </p:txBody>
      </p:sp>
      <p:sp>
        <p:nvSpPr>
          <p:cNvPr id="147" name="Body Level One…"/>
          <p:cNvSpPr txBox="1"/>
          <p:nvPr>
            <p:ph type="body" idx="1"/>
          </p:nvPr>
        </p:nvSpPr>
        <p:spPr>
          <a:xfrm>
            <a:off x="315404" y="1152175"/>
            <a:ext cx="11557002" cy="3581404"/>
          </a:xfrm>
          <a:prstGeom prst="rect">
            <a:avLst/>
          </a:prstGeom>
        </p:spPr>
        <p:txBody>
          <a:bodyPr/>
          <a:lstStyle>
            <a:lvl1pPr indent="-342900">
              <a:spcBef>
                <a:spcPts val="300"/>
              </a:spcBef>
            </a:lvl1pPr>
            <a:lvl2pPr marL="971550" indent="-400050">
              <a:spcBef>
                <a:spcPts val="300"/>
              </a:spcBef>
            </a:lvl2pPr>
            <a:lvl3pPr marL="1508760" indent="-480060">
              <a:spcBef>
                <a:spcPts val="300"/>
              </a:spcBef>
            </a:lvl3pPr>
            <a:lvl4pPr>
              <a:spcBef>
                <a:spcPts val="300"/>
              </a:spcBef>
            </a:lvl4pPr>
            <a:lvl5pPr>
              <a:spcBef>
                <a:spcPts val="300"/>
              </a:spcBef>
            </a:lvl5pPr>
          </a:lstStyle>
          <a:p>
            <a:pPr/>
            <a:r>
              <a:t>Body Level One</a:t>
            </a:r>
          </a:p>
          <a:p>
            <a:pPr lvl="1"/>
            <a:r>
              <a:t>Body Level Two</a:t>
            </a:r>
          </a:p>
          <a:p>
            <a:pPr lvl="2"/>
            <a:r>
              <a:t>Body Level Three</a:t>
            </a:r>
          </a:p>
          <a:p>
            <a:pPr lvl="3"/>
            <a:r>
              <a:t>Body Level Four</a:t>
            </a:r>
          </a:p>
          <a:p>
            <a:pPr lvl="4"/>
            <a:r>
              <a:t>Body Level Five</a:t>
            </a:r>
          </a:p>
        </p:txBody>
      </p:sp>
      <p:pic>
        <p:nvPicPr>
          <p:cNvPr id="148" name="Google Shape;109;p45" descr="Google Shape;109;p45"/>
          <p:cNvPicPr>
            <a:picLocks noChangeAspect="1"/>
          </p:cNvPicPr>
          <p:nvPr/>
        </p:nvPicPr>
        <p:blipFill>
          <a:blip r:embed="rId3">
            <a:extLst/>
          </a:blip>
          <a:stretch>
            <a:fillRect/>
          </a:stretch>
        </p:blipFill>
        <p:spPr>
          <a:xfrm>
            <a:off x="10382642" y="427567"/>
            <a:ext cx="1504559" cy="289563"/>
          </a:xfrm>
          <a:prstGeom prst="rect">
            <a:avLst/>
          </a:prstGeom>
          <a:ln w="12700">
            <a:miter lim="400000"/>
          </a:ln>
        </p:spPr>
      </p:pic>
      <p:sp>
        <p:nvSpPr>
          <p:cNvPr id="149" name="Google Shape;111;p45"/>
          <p:cNvSpPr/>
          <p:nvPr/>
        </p:nvSpPr>
        <p:spPr>
          <a:xfrm>
            <a:off x="11462174" y="6353554"/>
            <a:ext cx="2" cy="170690"/>
          </a:xfrm>
          <a:prstGeom prst="line">
            <a:avLst/>
          </a:prstGeom>
          <a:ln>
            <a:solidFill>
              <a:srgbClr val="000000"/>
            </a:solidFill>
          </a:ln>
        </p:spPr>
        <p:txBody>
          <a:bodyPr lIns="45718" tIns="45718" rIns="45718" bIns="45718"/>
          <a:lstStyle/>
          <a:p>
            <a:pPr/>
          </a:p>
        </p:txBody>
      </p:sp>
      <p:sp>
        <p:nvSpPr>
          <p:cNvPr id="150" name="Google Shape;112;p45"/>
          <p:cNvSpPr/>
          <p:nvPr/>
        </p:nvSpPr>
        <p:spPr>
          <a:xfrm flipH="1" flipV="1">
            <a:off x="-2" y="991869"/>
            <a:ext cx="12192003" cy="3"/>
          </a:xfrm>
          <a:prstGeom prst="line">
            <a:avLst/>
          </a:prstGeom>
          <a:ln w="12700">
            <a:solidFill>
              <a:srgbClr val="CE1126"/>
            </a:solidFill>
          </a:ln>
        </p:spPr>
        <p:txBody>
          <a:bodyPr lIns="45718" tIns="45718" rIns="45718" bIns="45718"/>
          <a:lstStyle/>
          <a:p>
            <a:pPr/>
          </a:p>
        </p:txBody>
      </p:sp>
      <p:sp>
        <p:nvSpPr>
          <p:cNvPr id="151" name="Slide Number"/>
          <p:cNvSpPr txBox="1"/>
          <p:nvPr>
            <p:ph type="sldNum" sz="quarter" idx="2"/>
          </p:nvPr>
        </p:nvSpPr>
        <p:spPr>
          <a:xfrm>
            <a:off x="11567583" y="6375432"/>
            <a:ext cx="139837" cy="127001"/>
          </a:xfrm>
          <a:prstGeom prst="rect">
            <a:avLst/>
          </a:prstGeom>
        </p:spPr>
        <p:txBody>
          <a:bodyPr lIns="0" tIns="0" rIns="0" bIns="0"/>
          <a:lstStyle>
            <a:lvl1pPr algn="l">
              <a:defRPr sz="9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lumn Text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8" name="Title Text"/>
          <p:cNvSpPr txBox="1"/>
          <p:nvPr>
            <p:ph type="title"/>
          </p:nvPr>
        </p:nvSpPr>
        <p:spPr>
          <a:xfrm>
            <a:off x="609600" y="274638"/>
            <a:ext cx="10972800" cy="1143001"/>
          </a:xfrm>
          <a:prstGeom prst="rect">
            <a:avLst/>
          </a:prstGeom>
        </p:spPr>
        <p:txBody>
          <a:bodyPr/>
          <a:lstStyle>
            <a:lvl1pPr algn="ctr">
              <a:defRPr sz="4400"/>
            </a:lvl1pPr>
          </a:lstStyle>
          <a:p>
            <a:pPr/>
            <a:r>
              <a:t>Title Text</a:t>
            </a:r>
          </a:p>
        </p:txBody>
      </p:sp>
      <p:sp>
        <p:nvSpPr>
          <p:cNvPr id="159" name="Body Level One…"/>
          <p:cNvSpPr txBox="1"/>
          <p:nvPr>
            <p:ph type="body" sz="half" idx="1"/>
          </p:nvPr>
        </p:nvSpPr>
        <p:spPr>
          <a:xfrm>
            <a:off x="315383" y="1152175"/>
            <a:ext cx="5669282" cy="3581404"/>
          </a:xfrm>
          <a:prstGeom prst="rect">
            <a:avLst/>
          </a:prstGeom>
        </p:spPr>
        <p:txBody>
          <a:bodyPr/>
          <a:lstStyle>
            <a:lvl1pPr indent="-342900">
              <a:spcBef>
                <a:spcPts val="300"/>
              </a:spcBef>
            </a:lvl1pPr>
            <a:lvl2pPr marL="971550" indent="-400050">
              <a:spcBef>
                <a:spcPts val="300"/>
              </a:spcBef>
            </a:lvl2pPr>
            <a:lvl3pPr marL="1508760" indent="-480060">
              <a:spcBef>
                <a:spcPts val="300"/>
              </a:spcBef>
            </a:lvl3pPr>
            <a:lvl4pPr>
              <a:spcBef>
                <a:spcPts val="300"/>
              </a:spcBef>
            </a:lvl4pPr>
            <a:lvl5pPr>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160" name="Google Shape;116;p46"/>
          <p:cNvSpPr txBox="1"/>
          <p:nvPr>
            <p:ph type="body" sz="half" idx="21"/>
          </p:nvPr>
        </p:nvSpPr>
        <p:spPr>
          <a:xfrm>
            <a:off x="6248400" y="1152174"/>
            <a:ext cx="5669280" cy="3581405"/>
          </a:xfrm>
          <a:prstGeom prst="rect">
            <a:avLst/>
          </a:prstGeom>
        </p:spPr>
        <p:txBody>
          <a:bodyPr/>
          <a:lstStyle/>
          <a:p>
            <a:pPr/>
          </a:p>
        </p:txBody>
      </p:sp>
      <p:pic>
        <p:nvPicPr>
          <p:cNvPr id="161" name="Google Shape;117;p46" descr="Google Shape;117;p46"/>
          <p:cNvPicPr>
            <a:picLocks noChangeAspect="1"/>
          </p:cNvPicPr>
          <p:nvPr/>
        </p:nvPicPr>
        <p:blipFill>
          <a:blip r:embed="rId3">
            <a:extLst/>
          </a:blip>
          <a:stretch>
            <a:fillRect/>
          </a:stretch>
        </p:blipFill>
        <p:spPr>
          <a:xfrm>
            <a:off x="10382642" y="427567"/>
            <a:ext cx="1504559" cy="289563"/>
          </a:xfrm>
          <a:prstGeom prst="rect">
            <a:avLst/>
          </a:prstGeom>
          <a:ln w="12700">
            <a:miter lim="400000"/>
          </a:ln>
        </p:spPr>
      </p:pic>
      <p:sp>
        <p:nvSpPr>
          <p:cNvPr id="162" name="Google Shape;119;p46"/>
          <p:cNvSpPr/>
          <p:nvPr/>
        </p:nvSpPr>
        <p:spPr>
          <a:xfrm>
            <a:off x="11462174" y="6353554"/>
            <a:ext cx="2" cy="170690"/>
          </a:xfrm>
          <a:prstGeom prst="line">
            <a:avLst/>
          </a:prstGeom>
          <a:ln>
            <a:solidFill>
              <a:srgbClr val="000000"/>
            </a:solidFill>
          </a:ln>
        </p:spPr>
        <p:txBody>
          <a:bodyPr lIns="45718" tIns="45718" rIns="45718" bIns="45718"/>
          <a:lstStyle/>
          <a:p>
            <a:pPr/>
          </a:p>
        </p:txBody>
      </p:sp>
      <p:sp>
        <p:nvSpPr>
          <p:cNvPr id="163" name="Google Shape;120;p46"/>
          <p:cNvSpPr/>
          <p:nvPr/>
        </p:nvSpPr>
        <p:spPr>
          <a:xfrm flipH="1" flipV="1">
            <a:off x="-2" y="991869"/>
            <a:ext cx="12192003" cy="3"/>
          </a:xfrm>
          <a:prstGeom prst="line">
            <a:avLst/>
          </a:prstGeom>
          <a:ln w="12700">
            <a:solidFill>
              <a:srgbClr val="CE1126"/>
            </a:solidFill>
          </a:ln>
        </p:spPr>
        <p:txBody>
          <a:bodyPr lIns="45718" tIns="45718" rIns="45718" bIns="45718"/>
          <a:lstStyle/>
          <a:p>
            <a:pPr/>
          </a:p>
        </p:txBody>
      </p:sp>
      <p:sp>
        <p:nvSpPr>
          <p:cNvPr id="164" name="Slide Number"/>
          <p:cNvSpPr txBox="1"/>
          <p:nvPr>
            <p:ph type="sldNum" sz="quarter" idx="2"/>
          </p:nvPr>
        </p:nvSpPr>
        <p:spPr>
          <a:xfrm>
            <a:off x="11567583" y="6375432"/>
            <a:ext cx="139837" cy="127001"/>
          </a:xfrm>
          <a:prstGeom prst="rect">
            <a:avLst/>
          </a:prstGeom>
        </p:spPr>
        <p:txBody>
          <a:bodyPr lIns="0" tIns="0" rIns="0" bIns="0"/>
          <a:lstStyle>
            <a:lvl1pPr algn="l">
              <a:defRPr sz="9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eft text, Right graphic">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1" name="Google Shape;122;p47" descr="Google Shape;122;p47"/>
          <p:cNvPicPr>
            <a:picLocks noChangeAspect="1"/>
          </p:cNvPicPr>
          <p:nvPr/>
        </p:nvPicPr>
        <p:blipFill>
          <a:blip r:embed="rId3">
            <a:extLst/>
          </a:blip>
          <a:stretch>
            <a:fillRect/>
          </a:stretch>
        </p:blipFill>
        <p:spPr>
          <a:xfrm>
            <a:off x="10382642" y="427567"/>
            <a:ext cx="1504559" cy="289563"/>
          </a:xfrm>
          <a:prstGeom prst="rect">
            <a:avLst/>
          </a:prstGeom>
          <a:ln w="12700">
            <a:miter lim="400000"/>
          </a:ln>
        </p:spPr>
      </p:pic>
      <p:sp>
        <p:nvSpPr>
          <p:cNvPr id="172" name="Google Shape;124;p47"/>
          <p:cNvSpPr/>
          <p:nvPr/>
        </p:nvSpPr>
        <p:spPr>
          <a:xfrm>
            <a:off x="11462174" y="6353554"/>
            <a:ext cx="2" cy="170690"/>
          </a:xfrm>
          <a:prstGeom prst="line">
            <a:avLst/>
          </a:prstGeom>
          <a:ln>
            <a:solidFill>
              <a:srgbClr val="000000"/>
            </a:solidFill>
          </a:ln>
        </p:spPr>
        <p:txBody>
          <a:bodyPr lIns="45718" tIns="45718" rIns="45718" bIns="45718"/>
          <a:lstStyle/>
          <a:p>
            <a:pPr/>
          </a:p>
        </p:txBody>
      </p:sp>
      <p:sp>
        <p:nvSpPr>
          <p:cNvPr id="173" name="Google Shape;125;p47"/>
          <p:cNvSpPr/>
          <p:nvPr/>
        </p:nvSpPr>
        <p:spPr>
          <a:xfrm flipH="1" flipV="1">
            <a:off x="-2" y="991869"/>
            <a:ext cx="12192003" cy="3"/>
          </a:xfrm>
          <a:prstGeom prst="line">
            <a:avLst/>
          </a:prstGeom>
          <a:ln w="12700">
            <a:solidFill>
              <a:srgbClr val="CE1126"/>
            </a:solidFill>
          </a:ln>
        </p:spPr>
        <p:txBody>
          <a:bodyPr lIns="45718" tIns="45718" rIns="45718" bIns="45718"/>
          <a:lstStyle/>
          <a:p>
            <a:pPr/>
          </a:p>
        </p:txBody>
      </p:sp>
      <p:sp>
        <p:nvSpPr>
          <p:cNvPr id="174" name="Title Text"/>
          <p:cNvSpPr txBox="1"/>
          <p:nvPr>
            <p:ph type="title"/>
          </p:nvPr>
        </p:nvSpPr>
        <p:spPr>
          <a:xfrm>
            <a:off x="315383" y="264512"/>
            <a:ext cx="9971618" cy="641305"/>
          </a:xfrm>
          <a:prstGeom prst="rect">
            <a:avLst/>
          </a:prstGeom>
        </p:spPr>
        <p:txBody>
          <a:bodyPr/>
          <a:lstStyle>
            <a:lvl1pPr algn="ctr">
              <a:defRPr sz="4400"/>
            </a:lvl1pPr>
          </a:lstStyle>
          <a:p>
            <a:pPr/>
            <a:r>
              <a:t>Title Text</a:t>
            </a:r>
          </a:p>
        </p:txBody>
      </p:sp>
      <p:sp>
        <p:nvSpPr>
          <p:cNvPr id="175" name="Body Level One…"/>
          <p:cNvSpPr txBox="1"/>
          <p:nvPr>
            <p:ph type="body" sz="quarter" idx="1"/>
          </p:nvPr>
        </p:nvSpPr>
        <p:spPr>
          <a:xfrm>
            <a:off x="8001000" y="1152175"/>
            <a:ext cx="3875617" cy="3581404"/>
          </a:xfrm>
          <a:prstGeom prst="rect">
            <a:avLst/>
          </a:prstGeom>
        </p:spPr>
        <p:txBody>
          <a:bodyPr/>
          <a:lstStyle>
            <a:lvl1pPr indent="-342900">
              <a:spcBef>
                <a:spcPts val="300"/>
              </a:spcBef>
            </a:lvl1pPr>
            <a:lvl2pPr marL="971550" indent="-400050">
              <a:spcBef>
                <a:spcPts val="300"/>
              </a:spcBef>
            </a:lvl2pPr>
            <a:lvl3pPr marL="1508760" indent="-480060">
              <a:spcBef>
                <a:spcPts val="300"/>
              </a:spcBef>
            </a:lvl3pPr>
            <a:lvl4pPr>
              <a:spcBef>
                <a:spcPts val="300"/>
              </a:spcBef>
            </a:lvl4pPr>
            <a:lvl5pPr>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176" name="Google Shape;128;p47"/>
          <p:cNvSpPr txBox="1"/>
          <p:nvPr>
            <p:ph type="body" sz="half" idx="21"/>
          </p:nvPr>
        </p:nvSpPr>
        <p:spPr>
          <a:xfrm>
            <a:off x="320039" y="1152174"/>
            <a:ext cx="7574282" cy="3581405"/>
          </a:xfrm>
          <a:prstGeom prst="rect">
            <a:avLst/>
          </a:prstGeom>
        </p:spPr>
        <p:txBody>
          <a:bodyPr/>
          <a:lstStyle/>
          <a:p>
            <a:pPr/>
          </a:p>
        </p:txBody>
      </p:sp>
      <p:sp>
        <p:nvSpPr>
          <p:cNvPr id="177" name="Slide Number"/>
          <p:cNvSpPr txBox="1"/>
          <p:nvPr>
            <p:ph type="sldNum" sz="quarter" idx="2"/>
          </p:nvPr>
        </p:nvSpPr>
        <p:spPr>
          <a:xfrm>
            <a:off x="11567583" y="6375432"/>
            <a:ext cx="139837" cy="127001"/>
          </a:xfrm>
          <a:prstGeom prst="rect">
            <a:avLst/>
          </a:prstGeom>
        </p:spPr>
        <p:txBody>
          <a:bodyPr lIns="0" tIns="0" rIns="0" bIns="0"/>
          <a:lstStyle>
            <a:lvl1pPr algn="l">
              <a:defRPr sz="9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4" name="Title Text"/>
          <p:cNvSpPr txBox="1"/>
          <p:nvPr>
            <p:ph type="title"/>
          </p:nvPr>
        </p:nvSpPr>
        <p:spPr>
          <a:xfrm>
            <a:off x="609600" y="274638"/>
            <a:ext cx="10972800" cy="1143001"/>
          </a:xfrm>
          <a:prstGeom prst="rect">
            <a:avLst/>
          </a:prstGeom>
        </p:spPr>
        <p:txBody>
          <a:bodyPr/>
          <a:lstStyle>
            <a:lvl1pPr algn="ctr">
              <a:defRPr sz="4400"/>
            </a:lvl1pPr>
          </a:lstStyle>
          <a:p>
            <a:pPr/>
            <a:r>
              <a:t>Title Text</a:t>
            </a:r>
          </a:p>
        </p:txBody>
      </p:sp>
      <p:pic>
        <p:nvPicPr>
          <p:cNvPr id="185" name="Google Shape;131;p48" descr="Google Shape;131;p48"/>
          <p:cNvPicPr>
            <a:picLocks noChangeAspect="1"/>
          </p:cNvPicPr>
          <p:nvPr/>
        </p:nvPicPr>
        <p:blipFill>
          <a:blip r:embed="rId3">
            <a:extLst/>
          </a:blip>
          <a:stretch>
            <a:fillRect/>
          </a:stretch>
        </p:blipFill>
        <p:spPr>
          <a:xfrm>
            <a:off x="10382642" y="427567"/>
            <a:ext cx="1504559" cy="289563"/>
          </a:xfrm>
          <a:prstGeom prst="rect">
            <a:avLst/>
          </a:prstGeom>
          <a:ln w="12700">
            <a:miter lim="400000"/>
          </a:ln>
        </p:spPr>
      </p:pic>
      <p:sp>
        <p:nvSpPr>
          <p:cNvPr id="186" name="Google Shape;133;p48"/>
          <p:cNvSpPr/>
          <p:nvPr/>
        </p:nvSpPr>
        <p:spPr>
          <a:xfrm>
            <a:off x="11462174" y="6353554"/>
            <a:ext cx="2" cy="170690"/>
          </a:xfrm>
          <a:prstGeom prst="line">
            <a:avLst/>
          </a:prstGeom>
          <a:ln>
            <a:solidFill>
              <a:srgbClr val="000000"/>
            </a:solidFill>
          </a:ln>
        </p:spPr>
        <p:txBody>
          <a:bodyPr lIns="45718" tIns="45718" rIns="45718" bIns="45718"/>
          <a:lstStyle/>
          <a:p>
            <a:pPr/>
          </a:p>
        </p:txBody>
      </p:sp>
      <p:sp>
        <p:nvSpPr>
          <p:cNvPr id="187" name="Google Shape;134;p48"/>
          <p:cNvSpPr/>
          <p:nvPr/>
        </p:nvSpPr>
        <p:spPr>
          <a:xfrm flipH="1" flipV="1">
            <a:off x="-2" y="991869"/>
            <a:ext cx="12192003" cy="3"/>
          </a:xfrm>
          <a:prstGeom prst="line">
            <a:avLst/>
          </a:prstGeom>
          <a:ln w="12700">
            <a:solidFill>
              <a:srgbClr val="CE1126"/>
            </a:solidFill>
          </a:ln>
        </p:spPr>
        <p:txBody>
          <a:bodyPr lIns="45718" tIns="45718" rIns="45718" bIns="45718"/>
          <a:lstStyle/>
          <a:p>
            <a:pPr/>
          </a:p>
        </p:txBody>
      </p:sp>
      <p:sp>
        <p:nvSpPr>
          <p:cNvPr id="188" name="Slide Number"/>
          <p:cNvSpPr txBox="1"/>
          <p:nvPr>
            <p:ph type="sldNum" sz="quarter" idx="2"/>
          </p:nvPr>
        </p:nvSpPr>
        <p:spPr>
          <a:xfrm>
            <a:off x="11567583" y="6375432"/>
            <a:ext cx="139837" cy="127001"/>
          </a:xfrm>
          <a:prstGeom prst="rect">
            <a:avLst/>
          </a:prstGeom>
        </p:spPr>
        <p:txBody>
          <a:bodyPr lIns="0" tIns="0" rIns="0" bIns="0"/>
          <a:lstStyle>
            <a:lvl1pPr algn="l">
              <a:defRPr sz="9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scussion Top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Title Text"/>
          <p:cNvSpPr txBox="1"/>
          <p:nvPr>
            <p:ph type="title"/>
          </p:nvPr>
        </p:nvSpPr>
        <p:spPr>
          <a:xfrm>
            <a:off x="320041" y="265174"/>
            <a:ext cx="9893931" cy="641305"/>
          </a:xfrm>
          <a:prstGeom prst="rect">
            <a:avLst/>
          </a:prstGeom>
        </p:spPr>
        <p:txBody>
          <a:bodyPr/>
          <a:lstStyle>
            <a:lvl1pPr algn="ctr">
              <a:defRPr sz="4400"/>
            </a:lvl1pPr>
          </a:lstStyle>
          <a:p>
            <a:pPr/>
            <a:r>
              <a:t>Title Text</a:t>
            </a:r>
          </a:p>
        </p:txBody>
      </p:sp>
      <p:pic>
        <p:nvPicPr>
          <p:cNvPr id="196" name="Google Shape;137;p49" descr="Google Shape;137;p49"/>
          <p:cNvPicPr>
            <a:picLocks noChangeAspect="1"/>
          </p:cNvPicPr>
          <p:nvPr/>
        </p:nvPicPr>
        <p:blipFill>
          <a:blip r:embed="rId3">
            <a:extLst/>
          </a:blip>
          <a:stretch>
            <a:fillRect/>
          </a:stretch>
        </p:blipFill>
        <p:spPr>
          <a:xfrm>
            <a:off x="10382642" y="427567"/>
            <a:ext cx="1504559" cy="289563"/>
          </a:xfrm>
          <a:prstGeom prst="rect">
            <a:avLst/>
          </a:prstGeom>
          <a:ln w="12700">
            <a:miter lim="400000"/>
          </a:ln>
        </p:spPr>
      </p:pic>
      <p:sp>
        <p:nvSpPr>
          <p:cNvPr id="197" name="Google Shape;139;p49"/>
          <p:cNvSpPr/>
          <p:nvPr/>
        </p:nvSpPr>
        <p:spPr>
          <a:xfrm>
            <a:off x="11462174" y="6353554"/>
            <a:ext cx="2" cy="170690"/>
          </a:xfrm>
          <a:prstGeom prst="line">
            <a:avLst/>
          </a:prstGeom>
          <a:ln>
            <a:solidFill>
              <a:srgbClr val="000000"/>
            </a:solidFill>
          </a:ln>
        </p:spPr>
        <p:txBody>
          <a:bodyPr lIns="45718" tIns="45718" rIns="45718" bIns="45718"/>
          <a:lstStyle/>
          <a:p>
            <a:pPr/>
          </a:p>
        </p:txBody>
      </p:sp>
      <p:sp>
        <p:nvSpPr>
          <p:cNvPr id="198" name="Google Shape;140;p49"/>
          <p:cNvSpPr/>
          <p:nvPr/>
        </p:nvSpPr>
        <p:spPr>
          <a:xfrm flipH="1" flipV="1">
            <a:off x="-2" y="991869"/>
            <a:ext cx="12192003" cy="3"/>
          </a:xfrm>
          <a:prstGeom prst="line">
            <a:avLst/>
          </a:prstGeom>
          <a:ln w="12700">
            <a:solidFill>
              <a:srgbClr val="CE1126"/>
            </a:solidFill>
          </a:ln>
        </p:spPr>
        <p:txBody>
          <a:bodyPr lIns="45718" tIns="45718" rIns="45718" bIns="45718"/>
          <a:lstStyle/>
          <a:p>
            <a:pPr/>
          </a:p>
        </p:txBody>
      </p:sp>
      <p:sp>
        <p:nvSpPr>
          <p:cNvPr id="199" name="Body Level One…"/>
          <p:cNvSpPr txBox="1"/>
          <p:nvPr>
            <p:ph type="body" idx="1"/>
          </p:nvPr>
        </p:nvSpPr>
        <p:spPr>
          <a:xfrm>
            <a:off x="320040" y="1152144"/>
            <a:ext cx="10744201" cy="4724402"/>
          </a:xfrm>
          <a:prstGeom prst="rect">
            <a:avLst/>
          </a:prstGeom>
        </p:spPr>
        <p:txBody>
          <a:bodyPr/>
          <a:lstStyle>
            <a:lvl1pPr indent="-393700">
              <a:buSzPts val="2600"/>
              <a:buFontTx/>
              <a:buAutoNum type="arabicPeriod" startAt="1"/>
              <a:defRPr sz="2600"/>
            </a:lvl1pPr>
            <a:lvl2pPr marL="946150" indent="-412750">
              <a:buSzPts val="2600"/>
              <a:buFontTx/>
              <a:defRPr sz="2600"/>
            </a:lvl2pPr>
            <a:lvl3pPr marL="1474469" indent="-445769">
              <a:buSzPts val="2600"/>
              <a:buFontTx/>
              <a:defRPr sz="2600"/>
            </a:lvl3pPr>
            <a:lvl4pPr marL="1981200" indent="-495300">
              <a:buSzPts val="2600"/>
              <a:buFontTx/>
              <a:defRPr sz="2600"/>
            </a:lvl4pPr>
            <a:lvl5pPr marL="2438400" indent="-495300">
              <a:buSzPts val="2600"/>
              <a:buFontTx/>
              <a:defRPr sz="2600"/>
            </a:lvl5pPr>
          </a:lstStyle>
          <a:p>
            <a:pPr/>
            <a:r>
              <a:t>Body Level One</a:t>
            </a:r>
          </a:p>
          <a:p>
            <a:pPr lvl="1"/>
            <a:r>
              <a:t>Body Level Two</a:t>
            </a:r>
          </a:p>
          <a:p>
            <a:pPr lvl="2"/>
            <a:r>
              <a:t>Body Level Three</a:t>
            </a:r>
          </a:p>
          <a:p>
            <a:pPr lvl="3"/>
            <a:r>
              <a:t>Body Level Four</a:t>
            </a:r>
          </a:p>
          <a:p>
            <a:pPr lvl="4"/>
            <a:r>
              <a:t>Body Level Five</a:t>
            </a:r>
          </a:p>
        </p:txBody>
      </p:sp>
      <p:sp>
        <p:nvSpPr>
          <p:cNvPr id="200" name="Slide Number"/>
          <p:cNvSpPr txBox="1"/>
          <p:nvPr>
            <p:ph type="sldNum" sz="quarter" idx="2"/>
          </p:nvPr>
        </p:nvSpPr>
        <p:spPr>
          <a:xfrm>
            <a:off x="11567583" y="6375432"/>
            <a:ext cx="139837" cy="127001"/>
          </a:xfrm>
          <a:prstGeom prst="rect">
            <a:avLst/>
          </a:prstGeom>
        </p:spPr>
        <p:txBody>
          <a:bodyPr lIns="0" tIns="0" rIns="0" bIns="0"/>
          <a:lstStyle>
            <a:lvl1pPr algn="l">
              <a:defRPr sz="9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ctivit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7" name="Title Text"/>
          <p:cNvSpPr txBox="1"/>
          <p:nvPr>
            <p:ph type="title"/>
          </p:nvPr>
        </p:nvSpPr>
        <p:spPr>
          <a:xfrm>
            <a:off x="320041" y="265174"/>
            <a:ext cx="9893931" cy="641305"/>
          </a:xfrm>
          <a:prstGeom prst="rect">
            <a:avLst/>
          </a:prstGeom>
        </p:spPr>
        <p:txBody>
          <a:bodyPr/>
          <a:lstStyle>
            <a:lvl1pPr algn="ctr">
              <a:defRPr sz="4400"/>
            </a:lvl1pPr>
          </a:lstStyle>
          <a:p>
            <a:pPr/>
            <a:r>
              <a:t>Title Text</a:t>
            </a:r>
          </a:p>
        </p:txBody>
      </p:sp>
      <p:pic>
        <p:nvPicPr>
          <p:cNvPr id="208" name="Google Shape;144;p50" descr="Google Shape;144;p50"/>
          <p:cNvPicPr>
            <a:picLocks noChangeAspect="1"/>
          </p:cNvPicPr>
          <p:nvPr/>
        </p:nvPicPr>
        <p:blipFill>
          <a:blip r:embed="rId3">
            <a:extLst/>
          </a:blip>
          <a:stretch>
            <a:fillRect/>
          </a:stretch>
        </p:blipFill>
        <p:spPr>
          <a:xfrm>
            <a:off x="10382642" y="427567"/>
            <a:ext cx="1504559" cy="289563"/>
          </a:xfrm>
          <a:prstGeom prst="rect">
            <a:avLst/>
          </a:prstGeom>
          <a:ln w="12700">
            <a:miter lim="400000"/>
          </a:ln>
        </p:spPr>
      </p:pic>
      <p:sp>
        <p:nvSpPr>
          <p:cNvPr id="209" name="Google Shape;146;p50"/>
          <p:cNvSpPr/>
          <p:nvPr/>
        </p:nvSpPr>
        <p:spPr>
          <a:xfrm>
            <a:off x="11462174" y="6353554"/>
            <a:ext cx="2" cy="170690"/>
          </a:xfrm>
          <a:prstGeom prst="line">
            <a:avLst/>
          </a:prstGeom>
          <a:ln>
            <a:solidFill>
              <a:srgbClr val="000000"/>
            </a:solidFill>
          </a:ln>
        </p:spPr>
        <p:txBody>
          <a:bodyPr lIns="45718" tIns="45718" rIns="45718" bIns="45718"/>
          <a:lstStyle/>
          <a:p>
            <a:pPr/>
          </a:p>
        </p:txBody>
      </p:sp>
      <p:sp>
        <p:nvSpPr>
          <p:cNvPr id="210" name="Google Shape;147;p50"/>
          <p:cNvSpPr/>
          <p:nvPr/>
        </p:nvSpPr>
        <p:spPr>
          <a:xfrm flipH="1" flipV="1">
            <a:off x="-2" y="991869"/>
            <a:ext cx="12192003" cy="3"/>
          </a:xfrm>
          <a:prstGeom prst="line">
            <a:avLst/>
          </a:prstGeom>
          <a:ln w="12700">
            <a:solidFill>
              <a:srgbClr val="CE1126"/>
            </a:solidFill>
          </a:ln>
        </p:spPr>
        <p:txBody>
          <a:bodyPr lIns="45718" tIns="45718" rIns="45718" bIns="45718"/>
          <a:lstStyle/>
          <a:p>
            <a:pPr/>
          </a:p>
        </p:txBody>
      </p:sp>
      <p:sp>
        <p:nvSpPr>
          <p:cNvPr id="211" name="Body Level One…"/>
          <p:cNvSpPr txBox="1"/>
          <p:nvPr>
            <p:ph type="body" idx="1"/>
          </p:nvPr>
        </p:nvSpPr>
        <p:spPr>
          <a:xfrm>
            <a:off x="320040" y="1152144"/>
            <a:ext cx="10820401" cy="4724402"/>
          </a:xfrm>
          <a:prstGeom prst="rect">
            <a:avLst/>
          </a:prstGeom>
        </p:spPr>
        <p:txBody>
          <a:bodyPr/>
          <a:lstStyle>
            <a:lvl1pPr>
              <a:buFontTx/>
              <a:buAutoNum type="arabicPeriod" startAt="1"/>
            </a:lvl1pPr>
            <a:lvl2pPr>
              <a:buFontTx/>
            </a:lvl2pPr>
            <a:lvl3pPr marL="1508760" indent="-480060">
              <a:buFontTx/>
            </a:lvl3pPr>
            <a:lvl4pPr>
              <a:buFontTx/>
            </a:lvl4pPr>
            <a:lvl5pPr>
              <a:buFontTx/>
            </a:lvl5pPr>
          </a:lstStyle>
          <a:p>
            <a:pPr/>
            <a:r>
              <a:t>Body Level One</a:t>
            </a:r>
          </a:p>
          <a:p>
            <a:pPr lvl="1"/>
            <a:r>
              <a:t>Body Level Two</a:t>
            </a:r>
          </a:p>
          <a:p>
            <a:pPr lvl="2"/>
            <a:r>
              <a:t>Body Level Three</a:t>
            </a:r>
          </a:p>
          <a:p>
            <a:pPr lvl="3"/>
            <a:r>
              <a:t>Body Level Four</a:t>
            </a:r>
          </a:p>
          <a:p>
            <a:pPr lvl="4"/>
            <a:r>
              <a:t>Body Level Five</a:t>
            </a:r>
          </a:p>
        </p:txBody>
      </p:sp>
      <p:sp>
        <p:nvSpPr>
          <p:cNvPr id="212" name="Slide Number"/>
          <p:cNvSpPr txBox="1"/>
          <p:nvPr>
            <p:ph type="sldNum" sz="quarter" idx="2"/>
          </p:nvPr>
        </p:nvSpPr>
        <p:spPr>
          <a:xfrm>
            <a:off x="11567583" y="6375432"/>
            <a:ext cx="139837" cy="127001"/>
          </a:xfrm>
          <a:prstGeom prst="rect">
            <a:avLst/>
          </a:prstGeom>
        </p:spPr>
        <p:txBody>
          <a:bodyPr lIns="0" tIns="0" rIns="0" bIns="0"/>
          <a:lstStyle>
            <a:lvl1pPr algn="l">
              <a:defRPr sz="9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30" name="Title Text"/>
          <p:cNvSpPr txBox="1"/>
          <p:nvPr>
            <p:ph type="title"/>
          </p:nvPr>
        </p:nvSpPr>
        <p:spPr>
          <a:xfrm>
            <a:off x="609600" y="274638"/>
            <a:ext cx="10972800" cy="1143001"/>
          </a:xfrm>
          <a:prstGeom prst="rect">
            <a:avLst/>
          </a:prstGeom>
        </p:spPr>
        <p:txBody>
          <a:bodyPr/>
          <a:lstStyle>
            <a:lvl1pPr algn="ctr">
              <a:defRPr sz="4400"/>
            </a:lvl1p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 name="Title Text"/>
          <p:cNvSpPr txBox="1"/>
          <p:nvPr>
            <p:ph type="title"/>
          </p:nvPr>
        </p:nvSpPr>
        <p:spPr>
          <a:xfrm>
            <a:off x="1811865" y="4949826"/>
            <a:ext cx="8534402" cy="688977"/>
          </a:xfrm>
          <a:prstGeom prst="rect">
            <a:avLst/>
          </a:prstGeom>
        </p:spPr>
        <p:txBody>
          <a:bodyPr anchor="t"/>
          <a:lstStyle>
            <a:lvl1pPr algn="ctr">
              <a:defRPr sz="2800"/>
            </a:lvl1pPr>
          </a:lstStyle>
          <a:p>
            <a:pPr/>
            <a:r>
              <a:t>Title Text</a:t>
            </a:r>
          </a:p>
        </p:txBody>
      </p:sp>
      <p:sp>
        <p:nvSpPr>
          <p:cNvPr id="48" name="Body Level One…"/>
          <p:cNvSpPr txBox="1"/>
          <p:nvPr>
            <p:ph type="body" sz="quarter" idx="1"/>
          </p:nvPr>
        </p:nvSpPr>
        <p:spPr>
          <a:xfrm>
            <a:off x="1811865" y="4495800"/>
            <a:ext cx="8534402" cy="444500"/>
          </a:xfrm>
          <a:prstGeom prst="rect">
            <a:avLst/>
          </a:prstGeom>
        </p:spPr>
        <p:txBody>
          <a:bodyPr anchor="b"/>
          <a:lstStyle>
            <a:lvl1pPr marL="0" indent="228600" algn="ctr">
              <a:spcBef>
                <a:spcPts val="200"/>
              </a:spcBef>
              <a:buClrTx/>
              <a:buSzTx/>
              <a:buFontTx/>
              <a:buNone/>
              <a:defRPr sz="1400"/>
            </a:lvl1pPr>
            <a:lvl2pPr marL="0" indent="228600" algn="ctr">
              <a:spcBef>
                <a:spcPts val="200"/>
              </a:spcBef>
              <a:buClrTx/>
              <a:buSzTx/>
              <a:buFontTx/>
              <a:buNone/>
              <a:defRPr sz="1400"/>
            </a:lvl2pPr>
            <a:lvl3pPr marL="0" indent="228600" algn="ctr">
              <a:spcBef>
                <a:spcPts val="200"/>
              </a:spcBef>
              <a:buClrTx/>
              <a:buSzTx/>
              <a:buFontTx/>
              <a:buNone/>
              <a:defRPr sz="1400"/>
            </a:lvl3pPr>
            <a:lvl4pPr marL="0" indent="228600" algn="ctr">
              <a:spcBef>
                <a:spcPts val="200"/>
              </a:spcBef>
              <a:buClrTx/>
              <a:buSzTx/>
              <a:buFontTx/>
              <a:buNone/>
              <a:defRPr sz="1400"/>
            </a:lvl4pPr>
            <a:lvl5pPr marL="0" indent="228600" algn="ctr">
              <a:spcBef>
                <a:spcPts val="200"/>
              </a:spcBef>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
    <p:spTree>
      <p:nvGrpSpPr>
        <p:cNvPr id="1" name=""/>
        <p:cNvGrpSpPr/>
        <p:nvPr/>
      </p:nvGrpSpPr>
      <p:grpSpPr>
        <a:xfrm>
          <a:off x="0" y="0"/>
          <a:ext cx="0" cy="0"/>
          <a:chOff x="0" y="0"/>
          <a:chExt cx="0" cy="0"/>
        </a:xfrm>
      </p:grpSpPr>
      <p:sp>
        <p:nvSpPr>
          <p:cNvPr id="56" name="Title Text"/>
          <p:cNvSpPr txBox="1"/>
          <p:nvPr>
            <p:ph type="title"/>
          </p:nvPr>
        </p:nvSpPr>
        <p:spPr>
          <a:xfrm>
            <a:off x="609600" y="274638"/>
            <a:ext cx="10972800" cy="1143001"/>
          </a:xfrm>
          <a:prstGeom prst="rect">
            <a:avLst/>
          </a:prstGeom>
        </p:spPr>
        <p:txBody>
          <a:bodyPr/>
          <a:lstStyle>
            <a:lvl1pPr algn="ctr">
              <a:defRPr sz="4400"/>
            </a:lvl1pPr>
          </a:lstStyle>
          <a:p>
            <a:pPr/>
            <a:r>
              <a:t>Title Text</a:t>
            </a:r>
          </a:p>
        </p:txBody>
      </p:sp>
      <p:sp>
        <p:nvSpPr>
          <p:cNvPr id="57" name="Body Level One…"/>
          <p:cNvSpPr txBox="1"/>
          <p:nvPr>
            <p:ph type="body" sz="half" idx="1"/>
          </p:nvPr>
        </p:nvSpPr>
        <p:spPr>
          <a:xfrm>
            <a:off x="609600" y="1600200"/>
            <a:ext cx="5384800" cy="452596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Google Shape;49;p36"/>
          <p:cNvSpPr txBox="1"/>
          <p:nvPr>
            <p:ph type="body" sz="half" idx="21"/>
          </p:nvPr>
        </p:nvSpPr>
        <p:spPr>
          <a:xfrm>
            <a:off x="6197600" y="1600201"/>
            <a:ext cx="5384800" cy="4525963"/>
          </a:xfrm>
          <a:prstGeom prst="rect">
            <a:avLst/>
          </a:prstGeom>
        </p:spPr>
        <p:txBody>
          <a:bodyPr/>
          <a:lstStyle/>
          <a:p>
            <a:pP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_WITH_TEXT">
    <p:spTree>
      <p:nvGrpSpPr>
        <p:cNvPr id="1" name=""/>
        <p:cNvGrpSpPr/>
        <p:nvPr/>
      </p:nvGrpSpPr>
      <p:grpSpPr>
        <a:xfrm>
          <a:off x="0" y="0"/>
          <a:ext cx="0" cy="0"/>
          <a:chOff x="0" y="0"/>
          <a:chExt cx="0" cy="0"/>
        </a:xfrm>
      </p:grpSpPr>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quarter" idx="1"/>
          </p:nvPr>
        </p:nvSpPr>
        <p:spPr>
          <a:xfrm>
            <a:off x="609600" y="1591354"/>
            <a:ext cx="5386917" cy="639765"/>
          </a:xfrm>
          <a:prstGeom prst="rect">
            <a:avLst/>
          </a:prstGeom>
        </p:spPr>
        <p:txBody>
          <a:bodyPr anchor="b"/>
          <a:lstStyle>
            <a:lvl1pPr marL="0" indent="228600">
              <a:spcBef>
                <a:spcPts val="400"/>
              </a:spcBef>
              <a:buClrTx/>
              <a:buSzTx/>
              <a:buFontTx/>
              <a:buNone/>
              <a:defRPr b="1" sz="2400"/>
            </a:lvl1pPr>
            <a:lvl2pPr marL="0" indent="228600">
              <a:spcBef>
                <a:spcPts val="400"/>
              </a:spcBef>
              <a:buClrTx/>
              <a:buSzTx/>
              <a:buFontTx/>
              <a:buNone/>
              <a:defRPr b="1" sz="2400"/>
            </a:lvl2pPr>
            <a:lvl3pPr marL="0" indent="228600">
              <a:spcBef>
                <a:spcPts val="400"/>
              </a:spcBef>
              <a:buClrTx/>
              <a:buSzTx/>
              <a:buFontTx/>
              <a:buNone/>
              <a:defRPr b="1" sz="2400"/>
            </a:lvl3pPr>
            <a:lvl4pPr marL="0" indent="228600">
              <a:spcBef>
                <a:spcPts val="400"/>
              </a:spcBef>
              <a:buClrTx/>
              <a:buSzTx/>
              <a:buFontTx/>
              <a:buNone/>
              <a:defRPr b="1" sz="2400"/>
            </a:lvl4pPr>
            <a:lvl5pPr marL="0" indent="228600">
              <a:spcBef>
                <a:spcPts val="400"/>
              </a:spcBef>
              <a:buClrTx/>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68" name="Google Shape;56;p37"/>
          <p:cNvSpPr txBox="1"/>
          <p:nvPr>
            <p:ph type="body" sz="half" idx="21"/>
          </p:nvPr>
        </p:nvSpPr>
        <p:spPr>
          <a:xfrm>
            <a:off x="609600" y="2221215"/>
            <a:ext cx="5386917" cy="3798584"/>
          </a:xfrm>
          <a:prstGeom prst="rect">
            <a:avLst/>
          </a:prstGeom>
        </p:spPr>
        <p:txBody>
          <a:bodyPr/>
          <a:lstStyle/>
          <a:p>
            <a:pPr/>
          </a:p>
        </p:txBody>
      </p:sp>
      <p:sp>
        <p:nvSpPr>
          <p:cNvPr id="69" name="Google Shape;57;p37"/>
          <p:cNvSpPr txBox="1"/>
          <p:nvPr>
            <p:ph type="body" sz="quarter" idx="22"/>
          </p:nvPr>
        </p:nvSpPr>
        <p:spPr>
          <a:xfrm>
            <a:off x="6193367" y="1591354"/>
            <a:ext cx="5389036" cy="639765"/>
          </a:xfrm>
          <a:prstGeom prst="rect">
            <a:avLst/>
          </a:prstGeom>
        </p:spPr>
        <p:txBody>
          <a:bodyPr anchor="b"/>
          <a:lstStyle/>
          <a:p>
            <a:pPr/>
          </a:p>
        </p:txBody>
      </p:sp>
      <p:sp>
        <p:nvSpPr>
          <p:cNvPr id="70" name="Google Shape;58;p37"/>
          <p:cNvSpPr txBox="1"/>
          <p:nvPr>
            <p:ph type="body" sz="half" idx="23"/>
          </p:nvPr>
        </p:nvSpPr>
        <p:spPr>
          <a:xfrm>
            <a:off x="6193367" y="2221215"/>
            <a:ext cx="5389036" cy="3798584"/>
          </a:xfrm>
          <a:prstGeom prst="rect">
            <a:avLst/>
          </a:prstGeom>
        </p:spPr>
        <p:txBody>
          <a:bodyPr/>
          <a:lstStyle/>
          <a:p>
            <a:pP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_WITH_CAPTION_TEXT">
    <p:spTree>
      <p:nvGrpSpPr>
        <p:cNvPr id="1" name=""/>
        <p:cNvGrpSpPr/>
        <p:nvPr/>
      </p:nvGrpSpPr>
      <p:grpSpPr>
        <a:xfrm>
          <a:off x="0" y="0"/>
          <a:ext cx="0" cy="0"/>
          <a:chOff x="0" y="0"/>
          <a:chExt cx="0" cy="0"/>
        </a:xfrm>
      </p:grpSpPr>
      <p:sp>
        <p:nvSpPr>
          <p:cNvPr id="85" name="Title Text"/>
          <p:cNvSpPr txBox="1"/>
          <p:nvPr>
            <p:ph type="title"/>
          </p:nvPr>
        </p:nvSpPr>
        <p:spPr>
          <a:xfrm>
            <a:off x="609601" y="273050"/>
            <a:ext cx="4011084" cy="1162050"/>
          </a:xfrm>
          <a:prstGeom prst="rect">
            <a:avLst/>
          </a:prstGeom>
        </p:spPr>
        <p:txBody>
          <a:bodyPr anchor="b"/>
          <a:lstStyle>
            <a:lvl1pPr>
              <a:defRPr sz="2000"/>
            </a:lvl1pPr>
          </a:lstStyle>
          <a:p>
            <a:pPr/>
            <a:r>
              <a:t>Title Text</a:t>
            </a:r>
          </a:p>
        </p:txBody>
      </p:sp>
      <p:sp>
        <p:nvSpPr>
          <p:cNvPr id="86" name="Body Level One…"/>
          <p:cNvSpPr txBox="1"/>
          <p:nvPr>
            <p:ph type="body" idx="1"/>
          </p:nvPr>
        </p:nvSpPr>
        <p:spPr>
          <a:xfrm>
            <a:off x="4766733" y="273050"/>
            <a:ext cx="6815667" cy="5853115"/>
          </a:xfrm>
          <a:prstGeom prst="rect">
            <a:avLst/>
          </a:prstGeom>
        </p:spPr>
        <p:txBody>
          <a:bodyPr/>
          <a:lstStyle>
            <a:lvl1pPr indent="-431800">
              <a:spcBef>
                <a:spcPts val="600"/>
              </a:spcBef>
              <a:buSzPts val="3200"/>
              <a:defRPr sz="3200"/>
            </a:lvl1pPr>
            <a:lvl2pPr marL="972457" indent="-464457">
              <a:spcBef>
                <a:spcPts val="600"/>
              </a:spcBef>
              <a:buSzPts val="3200"/>
              <a:defRPr sz="3200"/>
            </a:lvl2pPr>
            <a:lvl3pPr marL="1498600" indent="-508000">
              <a:spcBef>
                <a:spcPts val="600"/>
              </a:spcBef>
              <a:buSzPts val="3200"/>
              <a:defRPr sz="3200"/>
            </a:lvl3pPr>
            <a:lvl4pPr marL="2042160" indent="-568960">
              <a:spcBef>
                <a:spcPts val="600"/>
              </a:spcBef>
              <a:buSzPts val="3200"/>
              <a:defRPr sz="3200"/>
            </a:lvl4pPr>
            <a:lvl5pPr marL="2499360" indent="-568960">
              <a:spcBef>
                <a:spcPts val="600"/>
              </a:spcBef>
              <a:buSzPts val="3200"/>
              <a:defRPr sz="3200"/>
            </a:lvl5pPr>
          </a:lstStyle>
          <a:p>
            <a:pPr/>
            <a:r>
              <a:t>Body Level One</a:t>
            </a:r>
          </a:p>
          <a:p>
            <a:pPr lvl="1"/>
            <a:r>
              <a:t>Body Level Two</a:t>
            </a:r>
          </a:p>
          <a:p>
            <a:pPr lvl="2"/>
            <a:r>
              <a:t>Body Level Three</a:t>
            </a:r>
          </a:p>
          <a:p>
            <a:pPr lvl="3"/>
            <a:r>
              <a:t>Body Level Four</a:t>
            </a:r>
          </a:p>
          <a:p>
            <a:pPr lvl="4"/>
            <a:r>
              <a:t>Body Level Five</a:t>
            </a:r>
          </a:p>
        </p:txBody>
      </p:sp>
      <p:sp>
        <p:nvSpPr>
          <p:cNvPr id="87" name="Google Shape;69;p39"/>
          <p:cNvSpPr txBox="1"/>
          <p:nvPr>
            <p:ph type="body" sz="half" idx="21"/>
          </p:nvPr>
        </p:nvSpPr>
        <p:spPr>
          <a:xfrm>
            <a:off x="609599" y="1435101"/>
            <a:ext cx="4011087" cy="4691063"/>
          </a:xfrm>
          <a:prstGeom prst="rect">
            <a:avLst/>
          </a:prstGeom>
        </p:spPr>
        <p:txBody>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Google Shape;26;p32"/>
          <p:cNvSpPr/>
          <p:nvPr/>
        </p:nvSpPr>
        <p:spPr>
          <a:xfrm>
            <a:off x="11462174" y="6353554"/>
            <a:ext cx="2" cy="170690"/>
          </a:xfrm>
          <a:prstGeom prst="line">
            <a:avLst/>
          </a:prstGeom>
          <a:ln>
            <a:solidFill>
              <a:srgbClr val="000000"/>
            </a:solidFill>
          </a:ln>
        </p:spPr>
        <p:txBody>
          <a:bodyPr lIns="45718" tIns="45718" rIns="45718" bIns="45718"/>
          <a:lstStyle/>
          <a:p>
            <a:pPr/>
          </a:p>
        </p:txBody>
      </p:sp>
      <p:sp>
        <p:nvSpPr>
          <p:cNvPr id="3" name="Title Text"/>
          <p:cNvSpPr txBox="1"/>
          <p:nvPr>
            <p:ph type="title"/>
          </p:nvPr>
        </p:nvSpPr>
        <p:spPr>
          <a:xfrm>
            <a:off x="609600" y="148129"/>
            <a:ext cx="10972800" cy="1143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4" name="Body Level One…"/>
          <p:cNvSpPr txBox="1"/>
          <p:nvPr>
            <p:ph type="body" idx="1"/>
          </p:nvPr>
        </p:nvSpPr>
        <p:spPr>
          <a:xfrm>
            <a:off x="598620" y="1443835"/>
            <a:ext cx="10972801" cy="526176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323819" y="6404314"/>
            <a:ext cx="258582" cy="269199"/>
          </a:xfrm>
          <a:prstGeom prst="rect">
            <a:avLst/>
          </a:prstGeom>
          <a:ln w="12700">
            <a:miter lim="400000"/>
          </a:ln>
        </p:spPr>
        <p:txBody>
          <a:bodyPr wrap="none" lIns="45699" tIns="45699" rIns="45699" bIns="45699" anchor="ctr">
            <a:spAutoFit/>
          </a:bodyPr>
          <a:lstStyle>
            <a:lvl1pPr algn="r">
              <a:defRPr sz="1200">
                <a:solidFill>
                  <a:srgbClr val="FFFFFF"/>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FFFFFF"/>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FFFFFF"/>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FFFFFF"/>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FFFFFF"/>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FFFFFF"/>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FFFFFF"/>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FFFFFF"/>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FFFFFF"/>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1" baseline="0" cap="none" i="0" spc="0" strike="noStrike" sz="3600" u="none">
          <a:solidFill>
            <a:srgbClr val="FFFFFF"/>
          </a:solidFill>
          <a:uFillTx/>
          <a:latin typeface="+mn-lt"/>
          <a:ea typeface="+mn-ea"/>
          <a:cs typeface="+mn-cs"/>
          <a:sym typeface="Arial"/>
        </a:defRPr>
      </a:lvl9pPr>
    </p:titleStyle>
    <p:bodyStyle>
      <a:lvl1pPr marL="457200" marR="0" indent="-406400" algn="l" defTabSz="914400" rtl="0" latinLnBrk="0">
        <a:lnSpc>
          <a:spcPct val="100000"/>
        </a:lnSpc>
        <a:spcBef>
          <a:spcPts val="500"/>
        </a:spcBef>
        <a:spcAft>
          <a:spcPts val="0"/>
        </a:spcAft>
        <a:buClr>
          <a:srgbClr val="FFFFFF"/>
        </a:buClr>
        <a:buSzPts val="2800"/>
        <a:buFont typeface="Arial"/>
        <a:buChar char="•"/>
        <a:tabLst/>
        <a:defRPr b="0" baseline="0" cap="none" i="0" spc="0" strike="noStrike" sz="2800" u="none">
          <a:solidFill>
            <a:srgbClr val="FFFFFF"/>
          </a:solidFill>
          <a:uFillTx/>
          <a:latin typeface="+mn-lt"/>
          <a:ea typeface="+mn-ea"/>
          <a:cs typeface="+mn-cs"/>
          <a:sym typeface="Arial"/>
        </a:defRPr>
      </a:lvl1pPr>
      <a:lvl2pPr marL="977900" marR="0" indent="-444500" algn="l" defTabSz="914400" rtl="0" latinLnBrk="0">
        <a:lnSpc>
          <a:spcPct val="100000"/>
        </a:lnSpc>
        <a:spcBef>
          <a:spcPts val="500"/>
        </a:spcBef>
        <a:spcAft>
          <a:spcPts val="0"/>
        </a:spcAft>
        <a:buClr>
          <a:srgbClr val="FFFFFF"/>
        </a:buClr>
        <a:buSzPts val="2800"/>
        <a:buFont typeface="Arial"/>
        <a:buChar char="–"/>
        <a:tabLst/>
        <a:defRPr b="0" baseline="0" cap="none" i="0" spc="0" strike="noStrike" sz="2800" u="none">
          <a:solidFill>
            <a:srgbClr val="FFFFFF"/>
          </a:solidFill>
          <a:uFillTx/>
          <a:latin typeface="+mn-lt"/>
          <a:ea typeface="+mn-ea"/>
          <a:cs typeface="+mn-cs"/>
          <a:sym typeface="Arial"/>
        </a:defRPr>
      </a:lvl2pPr>
      <a:lvl3pPr marL="1513838" marR="0" indent="-497838" algn="l" defTabSz="914400" rtl="0" latinLnBrk="0">
        <a:lnSpc>
          <a:spcPct val="100000"/>
        </a:lnSpc>
        <a:spcBef>
          <a:spcPts val="500"/>
        </a:spcBef>
        <a:spcAft>
          <a:spcPts val="0"/>
        </a:spcAft>
        <a:buClr>
          <a:srgbClr val="FFFFFF"/>
        </a:buClr>
        <a:buSzPts val="2800"/>
        <a:buFont typeface="Arial"/>
        <a:buChar char="•"/>
        <a:tabLst/>
        <a:defRPr b="0" baseline="0" cap="none" i="0" spc="0" strike="noStrike" sz="2800" u="none">
          <a:solidFill>
            <a:srgbClr val="FFFFFF"/>
          </a:solidFill>
          <a:uFillTx/>
          <a:latin typeface="+mn-lt"/>
          <a:ea typeface="+mn-ea"/>
          <a:cs typeface="+mn-cs"/>
          <a:sym typeface="Arial"/>
        </a:defRPr>
      </a:lvl3pPr>
      <a:lvl4pPr marL="2019300" marR="0" indent="-533400" algn="l" defTabSz="914400" rtl="0" latinLnBrk="0">
        <a:lnSpc>
          <a:spcPct val="100000"/>
        </a:lnSpc>
        <a:spcBef>
          <a:spcPts val="500"/>
        </a:spcBef>
        <a:spcAft>
          <a:spcPts val="0"/>
        </a:spcAft>
        <a:buClr>
          <a:srgbClr val="FFFFFF"/>
        </a:buClr>
        <a:buSzPts val="2800"/>
        <a:buFont typeface="Arial"/>
        <a:buChar char="–"/>
        <a:tabLst/>
        <a:defRPr b="0" baseline="0" cap="none" i="0" spc="0" strike="noStrike" sz="2800" u="none">
          <a:solidFill>
            <a:srgbClr val="FFFFFF"/>
          </a:solidFill>
          <a:uFillTx/>
          <a:latin typeface="+mn-lt"/>
          <a:ea typeface="+mn-ea"/>
          <a:cs typeface="+mn-cs"/>
          <a:sym typeface="Arial"/>
        </a:defRPr>
      </a:lvl4pPr>
      <a:lvl5pPr marL="2476500" marR="0" indent="-533400" algn="l" defTabSz="914400" rtl="0" latinLnBrk="0">
        <a:lnSpc>
          <a:spcPct val="100000"/>
        </a:lnSpc>
        <a:spcBef>
          <a:spcPts val="500"/>
        </a:spcBef>
        <a:spcAft>
          <a:spcPts val="0"/>
        </a:spcAft>
        <a:buClr>
          <a:srgbClr val="FFFFFF"/>
        </a:buClr>
        <a:buSzPts val="2800"/>
        <a:buFont typeface="Arial"/>
        <a:buChar char="»"/>
        <a:tabLst/>
        <a:defRPr b="0" baseline="0" cap="none" i="0" spc="0" strike="noStrike" sz="2800" u="none">
          <a:solidFill>
            <a:srgbClr val="FFFFFF"/>
          </a:solidFill>
          <a:uFillTx/>
          <a:latin typeface="+mn-lt"/>
          <a:ea typeface="+mn-ea"/>
          <a:cs typeface="+mn-cs"/>
          <a:sym typeface="Arial"/>
        </a:defRPr>
      </a:lvl5pPr>
      <a:lvl6pPr marL="2880360" marR="0" indent="-480060" algn="l" defTabSz="914400" rtl="0" latinLnBrk="0">
        <a:lnSpc>
          <a:spcPct val="100000"/>
        </a:lnSpc>
        <a:spcBef>
          <a:spcPts val="500"/>
        </a:spcBef>
        <a:spcAft>
          <a:spcPts val="0"/>
        </a:spcAft>
        <a:buClr>
          <a:srgbClr val="FFFFFF"/>
        </a:buClr>
        <a:buSzPts val="2800"/>
        <a:buFont typeface="Arial"/>
        <a:buChar char="•"/>
        <a:tabLst/>
        <a:defRPr b="0" baseline="0" cap="none" i="0" spc="0" strike="noStrike" sz="2800" u="none">
          <a:solidFill>
            <a:srgbClr val="FFFFFF"/>
          </a:solidFill>
          <a:uFillTx/>
          <a:latin typeface="+mn-lt"/>
          <a:ea typeface="+mn-ea"/>
          <a:cs typeface="+mn-cs"/>
          <a:sym typeface="Arial"/>
        </a:defRPr>
      </a:lvl6pPr>
      <a:lvl7pPr marL="3337559" marR="0" indent="-480059" algn="l" defTabSz="914400" rtl="0" latinLnBrk="0">
        <a:lnSpc>
          <a:spcPct val="100000"/>
        </a:lnSpc>
        <a:spcBef>
          <a:spcPts val="500"/>
        </a:spcBef>
        <a:spcAft>
          <a:spcPts val="0"/>
        </a:spcAft>
        <a:buClr>
          <a:srgbClr val="FFFFFF"/>
        </a:buClr>
        <a:buSzPts val="2800"/>
        <a:buFont typeface="Arial"/>
        <a:buChar char="•"/>
        <a:tabLst/>
        <a:defRPr b="0" baseline="0" cap="none" i="0" spc="0" strike="noStrike" sz="2800" u="none">
          <a:solidFill>
            <a:srgbClr val="FFFFFF"/>
          </a:solidFill>
          <a:uFillTx/>
          <a:latin typeface="+mn-lt"/>
          <a:ea typeface="+mn-ea"/>
          <a:cs typeface="+mn-cs"/>
          <a:sym typeface="Arial"/>
        </a:defRPr>
      </a:lvl7pPr>
      <a:lvl8pPr marL="3794759" marR="0" indent="-480059" algn="l" defTabSz="914400" rtl="0" latinLnBrk="0">
        <a:lnSpc>
          <a:spcPct val="100000"/>
        </a:lnSpc>
        <a:spcBef>
          <a:spcPts val="500"/>
        </a:spcBef>
        <a:spcAft>
          <a:spcPts val="0"/>
        </a:spcAft>
        <a:buClr>
          <a:srgbClr val="FFFFFF"/>
        </a:buClr>
        <a:buSzPts val="2800"/>
        <a:buFont typeface="Arial"/>
        <a:buChar char="•"/>
        <a:tabLst/>
        <a:defRPr b="0" baseline="0" cap="none" i="0" spc="0" strike="noStrike" sz="2800" u="none">
          <a:solidFill>
            <a:srgbClr val="FFFFFF"/>
          </a:solidFill>
          <a:uFillTx/>
          <a:latin typeface="+mn-lt"/>
          <a:ea typeface="+mn-ea"/>
          <a:cs typeface="+mn-cs"/>
          <a:sym typeface="Arial"/>
        </a:defRPr>
      </a:lvl8pPr>
      <a:lvl9pPr marL="4251959" marR="0" indent="-480059" algn="l" defTabSz="914400" rtl="0" latinLnBrk="0">
        <a:lnSpc>
          <a:spcPct val="100000"/>
        </a:lnSpc>
        <a:spcBef>
          <a:spcPts val="500"/>
        </a:spcBef>
        <a:spcAft>
          <a:spcPts val="0"/>
        </a:spcAft>
        <a:buClr>
          <a:srgbClr val="FFFFFF"/>
        </a:buClr>
        <a:buSzPts val="2800"/>
        <a:buFont typeface="Arial"/>
        <a:buChar char="•"/>
        <a:tabLst/>
        <a:defRPr b="0" baseline="0" cap="none" i="0" spc="0" strike="noStrike" sz="2800" u="none">
          <a:solidFill>
            <a:srgbClr val="FFFFFF"/>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hidra-sre.org/" TargetMode="External"/><Relationship Id="rId4" Type="http://schemas.openxmlformats.org/officeDocument/2006/relationships/hyperlink" Target="https://github.com/NationalSecurityAgency/ghidra" TargetMode="External"/><Relationship Id="rId5"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 Id="rId3" Type="http://schemas.openxmlformats.org/officeDocument/2006/relationships/image" Target="../media/image3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 Id="rId3" Type="http://schemas.openxmlformats.org/officeDocument/2006/relationships/image" Target="../media/image4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 Id="rId3" Type="http://schemas.openxmlformats.org/officeDocument/2006/relationships/image" Target="../media/image4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Google Shape;153;p1"/>
          <p:cNvSpPr txBox="1"/>
          <p:nvPr>
            <p:ph type="ctrTitle"/>
          </p:nvPr>
        </p:nvSpPr>
        <p:spPr>
          <a:xfrm>
            <a:off x="2167466" y="4495800"/>
            <a:ext cx="7823201" cy="762000"/>
          </a:xfrm>
          <a:prstGeom prst="rect">
            <a:avLst/>
          </a:prstGeom>
        </p:spPr>
        <p:txBody>
          <a:bodyPr/>
          <a:lstStyle/>
          <a:p>
            <a:pPr defTabSz="429768">
              <a:defRPr sz="1500"/>
            </a:pPr>
            <a:r>
              <a:t>Intro to Reverse Engineering with Ghidra: </a:t>
            </a:r>
            <a:br/>
            <a:r>
              <a:t>Taming the Dragon</a:t>
            </a:r>
            <a:br/>
          </a:p>
        </p:txBody>
      </p:sp>
      <p:sp>
        <p:nvSpPr>
          <p:cNvPr id="222" name="Google Shape;154;p1"/>
          <p:cNvSpPr txBox="1"/>
          <p:nvPr>
            <p:ph type="subTitle" sz="quarter" idx="1"/>
          </p:nvPr>
        </p:nvSpPr>
        <p:spPr>
          <a:xfrm>
            <a:off x="2878668" y="5638800"/>
            <a:ext cx="6436814" cy="381000"/>
          </a:xfrm>
          <a:prstGeom prst="rect">
            <a:avLst/>
          </a:prstGeom>
        </p:spPr>
        <p:txBody>
          <a:bodyPr/>
          <a:lstStyle>
            <a:lvl1pPr marL="0" indent="0">
              <a:spcBef>
                <a:spcPts val="0"/>
              </a:spcBef>
            </a:lvl1pPr>
          </a:lstStyle>
          <a:p>
            <a:pPr/>
            <a:r>
              <a:t>Christopher Doege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Google Shape;238;p7"/>
          <p:cNvSpPr txBox="1"/>
          <p:nvPr>
            <p:ph type="title"/>
          </p:nvPr>
        </p:nvSpPr>
        <p:spPr>
          <a:xfrm>
            <a:off x="609600" y="148129"/>
            <a:ext cx="10972800" cy="1143001"/>
          </a:xfrm>
          <a:prstGeom prst="rect">
            <a:avLst/>
          </a:prstGeom>
        </p:spPr>
        <p:txBody>
          <a:bodyPr/>
          <a:lstStyle/>
          <a:p>
            <a:pPr/>
            <a:r>
              <a:t>Overview</a:t>
            </a:r>
          </a:p>
        </p:txBody>
      </p:sp>
      <p:sp>
        <p:nvSpPr>
          <p:cNvPr id="268" name="Google Shape;239;p7"/>
          <p:cNvSpPr txBox="1"/>
          <p:nvPr>
            <p:ph type="body" idx="1"/>
          </p:nvPr>
        </p:nvSpPr>
        <p:spPr>
          <a:xfrm>
            <a:off x="598620" y="1443835"/>
            <a:ext cx="10972801" cy="5261767"/>
          </a:xfrm>
          <a:prstGeom prst="rect">
            <a:avLst/>
          </a:prstGeom>
        </p:spPr>
        <p:txBody>
          <a:bodyPr/>
          <a:lstStyle/>
          <a:p>
            <a:pPr marL="342900" indent="-342900">
              <a:spcBef>
                <a:spcPts val="0"/>
              </a:spcBef>
            </a:pPr>
            <a:r>
              <a:t>Converts machine code to assembly</a:t>
            </a:r>
          </a:p>
          <a:p>
            <a:pPr marL="342900" indent="-342900"/>
            <a:r>
              <a:t>Recognizes the start and end of functions</a:t>
            </a:r>
          </a:p>
          <a:p>
            <a:pPr marL="342900" indent="-342900"/>
            <a:r>
              <a:t>Recognizes jumps/calls to functions</a:t>
            </a:r>
          </a:p>
          <a:p>
            <a:pPr marL="342900" indent="-342900"/>
            <a:r>
              <a:t>Recognizes strings and data areas</a:t>
            </a:r>
          </a:p>
          <a:p>
            <a:pPr marL="342900" indent="-342900"/>
            <a:r>
              <a:t>Remembers a user’s labels and comments</a:t>
            </a:r>
          </a:p>
          <a:p>
            <a:pPr marL="342900" indent="-342900"/>
            <a:r>
              <a:t>Graphs program flow</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Google Shape;246;g478c00edbf_0_120"/>
          <p:cNvSpPr txBox="1"/>
          <p:nvPr>
            <p:ph type="title"/>
          </p:nvPr>
        </p:nvSpPr>
        <p:spPr>
          <a:xfrm>
            <a:off x="609600" y="148129"/>
            <a:ext cx="10972800" cy="1143001"/>
          </a:xfrm>
          <a:prstGeom prst="rect">
            <a:avLst/>
          </a:prstGeom>
        </p:spPr>
        <p:txBody>
          <a:bodyPr/>
          <a:lstStyle/>
          <a:p>
            <a:pPr/>
            <a:r>
              <a:t> What is Ghidra?</a:t>
            </a:r>
          </a:p>
        </p:txBody>
      </p:sp>
      <p:sp>
        <p:nvSpPr>
          <p:cNvPr id="273" name="Google Shape;247;g478c00edbf_0_120"/>
          <p:cNvSpPr txBox="1"/>
          <p:nvPr>
            <p:ph type="body" idx="1"/>
          </p:nvPr>
        </p:nvSpPr>
        <p:spPr>
          <a:xfrm>
            <a:off x="598620" y="1443834"/>
            <a:ext cx="10972801" cy="5261704"/>
          </a:xfrm>
          <a:prstGeom prst="rect">
            <a:avLst/>
          </a:prstGeom>
        </p:spPr>
        <p:txBody>
          <a:bodyPr/>
          <a:lstStyle/>
          <a:p>
            <a:pPr indent="-419100">
              <a:lnSpc>
                <a:spcPct val="115000"/>
              </a:lnSpc>
              <a:spcBef>
                <a:spcPts val="600"/>
              </a:spcBef>
              <a:buSzPts val="3000"/>
              <a:defRPr sz="3000"/>
            </a:pPr>
            <a:r>
              <a:t>“Gee-druh”</a:t>
            </a:r>
          </a:p>
          <a:p>
            <a:pPr indent="-419100">
              <a:lnSpc>
                <a:spcPct val="115000"/>
              </a:lnSpc>
              <a:spcBef>
                <a:spcPts val="0"/>
              </a:spcBef>
              <a:buSzPts val="3000"/>
              <a:defRPr sz="3000"/>
            </a:pPr>
            <a:r>
              <a:t>Software reverse engineering tool with version management / decompilers</a:t>
            </a:r>
          </a:p>
          <a:p>
            <a:pPr indent="-419100">
              <a:lnSpc>
                <a:spcPct val="115000"/>
              </a:lnSpc>
              <a:spcBef>
                <a:spcPts val="0"/>
              </a:spcBef>
              <a:buSzPts val="3000"/>
              <a:defRPr sz="3000"/>
            </a:pPr>
            <a:r>
              <a:t>Repo on github with active contributions / maintainers</a:t>
            </a:r>
          </a:p>
          <a:p>
            <a:pPr indent="-419100">
              <a:lnSpc>
                <a:spcPct val="115000"/>
              </a:lnSpc>
              <a:spcBef>
                <a:spcPts val="0"/>
              </a:spcBef>
              <a:buSzPts val="3000"/>
              <a:defRPr sz="3000"/>
            </a:pPr>
            <a:r>
              <a:t>Multi-platform (Linux, OSX, Windows)</a:t>
            </a:r>
          </a:p>
        </p:txBody>
      </p:sp>
      <p:sp>
        <p:nvSpPr>
          <p:cNvPr id="274" name="Google Shape;248;g478c00edbf_0_120"/>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5" name="Google Shape;249;g478c00edbf_0_120" descr="Google Shape;249;g478c00edbf_0_120"/>
          <p:cNvPicPr>
            <a:picLocks noChangeAspect="1"/>
          </p:cNvPicPr>
          <p:nvPr/>
        </p:nvPicPr>
        <p:blipFill>
          <a:blip r:embed="rId2">
            <a:extLst/>
          </a:blip>
          <a:stretch>
            <a:fillRect/>
          </a:stretch>
        </p:blipFill>
        <p:spPr>
          <a:xfrm>
            <a:off x="1896877" y="4304800"/>
            <a:ext cx="7268727" cy="2007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Google Shape;257;p8"/>
          <p:cNvSpPr txBox="1"/>
          <p:nvPr>
            <p:ph type="title"/>
          </p:nvPr>
        </p:nvSpPr>
        <p:spPr>
          <a:xfrm>
            <a:off x="609600" y="274638"/>
            <a:ext cx="10972800" cy="1143001"/>
          </a:xfrm>
          <a:prstGeom prst="rect">
            <a:avLst/>
          </a:prstGeom>
        </p:spPr>
        <p:txBody>
          <a:bodyPr/>
          <a:lstStyle/>
          <a:p>
            <a:pPr/>
            <a:r>
              <a:t>Supported Architectures</a:t>
            </a:r>
          </a:p>
        </p:txBody>
      </p:sp>
      <p:pic>
        <p:nvPicPr>
          <p:cNvPr id="278" name="Google Shape;258;p8" descr="Google Shape;258;p8"/>
          <p:cNvPicPr>
            <a:picLocks noChangeAspect="1"/>
          </p:cNvPicPr>
          <p:nvPr/>
        </p:nvPicPr>
        <p:blipFill>
          <a:blip r:embed="rId3">
            <a:extLst/>
          </a:blip>
          <a:stretch>
            <a:fillRect/>
          </a:stretch>
        </p:blipFill>
        <p:spPr>
          <a:xfrm>
            <a:off x="2209800" y="1523690"/>
            <a:ext cx="7772400" cy="3962402"/>
          </a:xfrm>
          <a:prstGeom prst="rect">
            <a:avLst/>
          </a:prstGeom>
          <a:ln w="57150">
            <a:solidFill>
              <a:srgbClr val="C00000"/>
            </a:solidFill>
          </a:ln>
        </p:spPr>
      </p:pic>
      <p:sp>
        <p:nvSpPr>
          <p:cNvPr id="279" name="Google Shape;260;p8"/>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Google Shape;268;p9"/>
          <p:cNvSpPr txBox="1"/>
          <p:nvPr>
            <p:ph type="title"/>
          </p:nvPr>
        </p:nvSpPr>
        <p:spPr>
          <a:xfrm>
            <a:off x="609600" y="148129"/>
            <a:ext cx="10972800" cy="1143001"/>
          </a:xfrm>
          <a:prstGeom prst="rect">
            <a:avLst/>
          </a:prstGeom>
        </p:spPr>
        <p:txBody>
          <a:bodyPr/>
          <a:lstStyle/>
          <a:p>
            <a:pPr/>
            <a:r>
              <a:t>Downloading Ghidra</a:t>
            </a:r>
          </a:p>
        </p:txBody>
      </p:sp>
      <p:sp>
        <p:nvSpPr>
          <p:cNvPr id="284" name="Google Shape;269;p9"/>
          <p:cNvSpPr txBox="1"/>
          <p:nvPr>
            <p:ph type="body" idx="1"/>
          </p:nvPr>
        </p:nvSpPr>
        <p:spPr>
          <a:xfrm>
            <a:off x="598620" y="1443835"/>
            <a:ext cx="10972801" cy="5261767"/>
          </a:xfrm>
          <a:prstGeom prst="rect">
            <a:avLst/>
          </a:prstGeom>
        </p:spPr>
        <p:txBody>
          <a:bodyPr/>
          <a:lstStyle/>
          <a:p>
            <a:pPr marL="342900" indent="-342900">
              <a:spcBef>
                <a:spcPts val="0"/>
              </a:spcBef>
              <a:defRPr u="sng">
                <a:solidFill>
                  <a:srgbClr val="0000FF"/>
                </a:solidFill>
                <a:uFill>
                  <a:solidFill>
                    <a:srgbClr val="0000FF"/>
                  </a:solidFill>
                </a:uFill>
              </a:defRPr>
            </a:pPr>
            <a:r>
              <a:rPr>
                <a:hlinkClick r:id="rId3" invalidUrl="" action="" tgtFrame="" tooltip="" history="1" highlightClick="0" endSnd="0"/>
              </a:rPr>
              <a:t>https://ghidra-sre.org</a:t>
            </a:r>
          </a:p>
          <a:p>
            <a:pPr marL="342900" indent="-342900">
              <a:defRPr u="sng">
                <a:solidFill>
                  <a:srgbClr val="0000FF"/>
                </a:solidFill>
                <a:uFill>
                  <a:solidFill>
                    <a:srgbClr val="0000FF"/>
                  </a:solidFill>
                </a:uFill>
              </a:defRPr>
            </a:pPr>
            <a:r>
              <a:rPr>
                <a:hlinkClick r:id="rId4" invalidUrl="" action="" tgtFrame="" tooltip="" history="1" highlightClick="0" endSnd="0"/>
              </a:rPr>
              <a:t>https://github.com/NationalSecurityAgency/ghidra</a:t>
            </a:r>
          </a:p>
          <a:p>
            <a:pPr lvl="1" marL="742950" indent="-285750">
              <a:spcBef>
                <a:spcPts val="400"/>
              </a:spcBef>
              <a:buSzPts val="2400"/>
              <a:defRPr sz="2400"/>
            </a:pPr>
            <a:r>
              <a:t>Can build from source</a:t>
            </a:r>
          </a:p>
        </p:txBody>
      </p:sp>
      <p:pic>
        <p:nvPicPr>
          <p:cNvPr id="285" name="Google Shape;270;p9" descr="Google Shape;270;p9"/>
          <p:cNvPicPr>
            <a:picLocks noChangeAspect="1"/>
          </p:cNvPicPr>
          <p:nvPr/>
        </p:nvPicPr>
        <p:blipFill>
          <a:blip r:embed="rId5">
            <a:extLst/>
          </a:blip>
          <a:stretch>
            <a:fillRect/>
          </a:stretch>
        </p:blipFill>
        <p:spPr>
          <a:xfrm>
            <a:off x="1752592" y="3081565"/>
            <a:ext cx="8686801" cy="163475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Google Shape;279;p10"/>
          <p:cNvSpPr txBox="1"/>
          <p:nvPr>
            <p:ph type="title"/>
          </p:nvPr>
        </p:nvSpPr>
        <p:spPr>
          <a:xfrm>
            <a:off x="609600" y="274638"/>
            <a:ext cx="10972800" cy="1143001"/>
          </a:xfrm>
          <a:prstGeom prst="rect">
            <a:avLst/>
          </a:prstGeom>
        </p:spPr>
        <p:txBody>
          <a:bodyPr/>
          <a:lstStyle/>
          <a:p>
            <a:pPr/>
            <a:r>
              <a:t>Ghidra Folder Layout</a:t>
            </a:r>
          </a:p>
        </p:txBody>
      </p:sp>
      <p:pic>
        <p:nvPicPr>
          <p:cNvPr id="290" name="Google Shape;280;p10" descr="Google Shape;280;p10"/>
          <p:cNvPicPr>
            <a:picLocks noChangeAspect="1"/>
          </p:cNvPicPr>
          <p:nvPr/>
        </p:nvPicPr>
        <p:blipFill>
          <a:blip r:embed="rId3">
            <a:extLst/>
          </a:blip>
          <a:stretch>
            <a:fillRect/>
          </a:stretch>
        </p:blipFill>
        <p:spPr>
          <a:xfrm>
            <a:off x="1507582" y="1211502"/>
            <a:ext cx="3924302" cy="2527301"/>
          </a:xfrm>
          <a:prstGeom prst="rect">
            <a:avLst/>
          </a:prstGeom>
          <a:ln w="12700">
            <a:miter lim="400000"/>
          </a:ln>
        </p:spPr>
      </p:pic>
      <p:pic>
        <p:nvPicPr>
          <p:cNvPr id="291" name="Google Shape;281;p10" descr="Google Shape;281;p10"/>
          <p:cNvPicPr>
            <a:picLocks noChangeAspect="1"/>
          </p:cNvPicPr>
          <p:nvPr/>
        </p:nvPicPr>
        <p:blipFill>
          <a:blip r:embed="rId4">
            <a:extLst/>
          </a:blip>
          <a:stretch>
            <a:fillRect/>
          </a:stretch>
        </p:blipFill>
        <p:spPr>
          <a:xfrm>
            <a:off x="6832909" y="1536700"/>
            <a:ext cx="3835402" cy="2971801"/>
          </a:xfrm>
          <a:prstGeom prst="rect">
            <a:avLst/>
          </a:prstGeom>
          <a:ln w="12700">
            <a:miter lim="400000"/>
          </a:ln>
        </p:spPr>
      </p:pic>
      <p:pic>
        <p:nvPicPr>
          <p:cNvPr id="292" name="Google Shape;282;p10" descr="Google Shape;282;p10"/>
          <p:cNvPicPr>
            <a:picLocks noChangeAspect="1"/>
          </p:cNvPicPr>
          <p:nvPr/>
        </p:nvPicPr>
        <p:blipFill>
          <a:blip r:embed="rId5">
            <a:extLst/>
          </a:blip>
          <a:stretch>
            <a:fillRect/>
          </a:stretch>
        </p:blipFill>
        <p:spPr>
          <a:xfrm>
            <a:off x="3344902" y="3966428"/>
            <a:ext cx="3263902" cy="2463802"/>
          </a:xfrm>
          <a:prstGeom prst="rect">
            <a:avLst/>
          </a:prstGeom>
          <a:ln w="12700">
            <a:miter lim="400000"/>
          </a:ln>
        </p:spPr>
      </p:pic>
      <p:sp>
        <p:nvSpPr>
          <p:cNvPr id="293" name="Google Shape;284;p10"/>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Google Shape;292;p11"/>
          <p:cNvSpPr txBox="1"/>
          <p:nvPr>
            <p:ph type="title"/>
          </p:nvPr>
        </p:nvSpPr>
        <p:spPr>
          <a:xfrm>
            <a:off x="609600" y="274638"/>
            <a:ext cx="10972800" cy="1143001"/>
          </a:xfrm>
          <a:prstGeom prst="rect">
            <a:avLst/>
          </a:prstGeom>
        </p:spPr>
        <p:txBody>
          <a:bodyPr/>
          <a:lstStyle/>
          <a:p>
            <a:pPr/>
            <a:r>
              <a:t>Ghidra Trainings</a:t>
            </a:r>
          </a:p>
        </p:txBody>
      </p:sp>
      <p:pic>
        <p:nvPicPr>
          <p:cNvPr id="298" name="Google Shape;293;p11" descr="Google Shape;293;p11"/>
          <p:cNvPicPr>
            <a:picLocks noChangeAspect="1"/>
          </p:cNvPicPr>
          <p:nvPr/>
        </p:nvPicPr>
        <p:blipFill>
          <a:blip r:embed="rId3">
            <a:extLst/>
          </a:blip>
          <a:stretch>
            <a:fillRect/>
          </a:stretch>
        </p:blipFill>
        <p:spPr>
          <a:xfrm>
            <a:off x="2962031" y="1468621"/>
            <a:ext cx="6515101" cy="4505574"/>
          </a:xfrm>
          <a:prstGeom prst="rect">
            <a:avLst/>
          </a:prstGeom>
          <a:ln w="12700">
            <a:miter lim="400000"/>
          </a:ln>
        </p:spPr>
      </p:pic>
      <p:sp>
        <p:nvSpPr>
          <p:cNvPr id="299" name="Google Shape;295;p11"/>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Google Shape;303;p12"/>
          <p:cNvSpPr txBox="1"/>
          <p:nvPr>
            <p:ph type="title"/>
          </p:nvPr>
        </p:nvSpPr>
        <p:spPr>
          <a:xfrm>
            <a:off x="609600" y="148129"/>
            <a:ext cx="10972800" cy="1143001"/>
          </a:xfrm>
          <a:prstGeom prst="rect">
            <a:avLst/>
          </a:prstGeom>
        </p:spPr>
        <p:txBody>
          <a:bodyPr/>
          <a:lstStyle/>
          <a:p>
            <a:pPr/>
            <a:r>
              <a:t>Useful Plugins</a:t>
            </a:r>
          </a:p>
        </p:txBody>
      </p:sp>
      <p:sp>
        <p:nvSpPr>
          <p:cNvPr id="304" name="Google Shape;304;p12"/>
          <p:cNvSpPr txBox="1"/>
          <p:nvPr>
            <p:ph type="body" idx="1"/>
          </p:nvPr>
        </p:nvSpPr>
        <p:spPr>
          <a:xfrm>
            <a:off x="315405" y="1152144"/>
            <a:ext cx="11557003" cy="4181856"/>
          </a:xfrm>
          <a:prstGeom prst="rect">
            <a:avLst/>
          </a:prstGeom>
        </p:spPr>
        <p:txBody>
          <a:bodyPr/>
          <a:lstStyle/>
          <a:p>
            <a:pPr marL="342900" indent="-342900">
              <a:spcBef>
                <a:spcPts val="0"/>
              </a:spcBef>
            </a:pPr>
            <a:r>
              <a:t>https://github.com/0ffffffffh/dragondance</a:t>
            </a:r>
          </a:p>
          <a:p>
            <a:pPr lvl="1" marL="742950" indent="-285750">
              <a:spcBef>
                <a:spcPts val="400"/>
              </a:spcBef>
              <a:buSzPts val="2400"/>
              <a:defRPr sz="2400"/>
            </a:pPr>
            <a:r>
              <a:t>Like lighthouse for Ghidra</a:t>
            </a:r>
          </a:p>
          <a:p>
            <a:pPr lvl="2" marL="1143000" indent="-228600">
              <a:spcBef>
                <a:spcPts val="400"/>
              </a:spcBef>
              <a:buSzPts val="2000"/>
              <a:defRPr sz="2000"/>
            </a:pPr>
            <a:r>
              <a:t>Used to visualize and manipulate binary code coverage</a:t>
            </a:r>
          </a:p>
          <a:p>
            <a:pPr marL="342900" indent="-342900"/>
            <a:r>
              <a:t>https://gist.github.com/adulau/a3a0eefb7828d52747a9d247a82eeeef</a:t>
            </a:r>
          </a:p>
          <a:p>
            <a:pPr lvl="1" marL="742950" indent="-285750">
              <a:spcBef>
                <a:spcPts val="400"/>
              </a:spcBef>
              <a:buSzPts val="2400"/>
              <a:defRPr sz="2400"/>
            </a:pPr>
            <a:r>
              <a:t>“Ghidra Community”</a:t>
            </a:r>
          </a:p>
          <a:p>
            <a:pPr lvl="2" marL="1143000" indent="-228600">
              <a:spcBef>
                <a:spcPts val="400"/>
              </a:spcBef>
              <a:buSzPts val="2000"/>
              <a:defRPr sz="2000"/>
            </a:pPr>
            <a:r>
              <a:t>List of plugins/cpu extensions for ghidra</a:t>
            </a:r>
          </a:p>
          <a:p>
            <a:pPr marL="342900" indent="-342900"/>
            <a:r>
              <a:t> https://github.com/daenerys-sre/source</a:t>
            </a:r>
          </a:p>
          <a:p>
            <a:pPr lvl="1" marL="742950" indent="-285750">
              <a:spcBef>
                <a:spcPts val="400"/>
              </a:spcBef>
              <a:buSzPts val="2400"/>
              <a:defRPr sz="2400"/>
            </a:pPr>
            <a:r>
              <a:t>Allows execution of ida scripts in ghidra and ghidra scripts in ida</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Google Shape;313;p13"/>
          <p:cNvSpPr txBox="1"/>
          <p:nvPr>
            <p:ph type="title"/>
          </p:nvPr>
        </p:nvSpPr>
        <p:spPr>
          <a:xfrm>
            <a:off x="609600" y="148129"/>
            <a:ext cx="10972800" cy="1143001"/>
          </a:xfrm>
          <a:prstGeom prst="rect">
            <a:avLst/>
          </a:prstGeom>
        </p:spPr>
        <p:txBody>
          <a:bodyPr/>
          <a:lstStyle/>
          <a:p>
            <a:pPr/>
            <a:r>
              <a:t>Useful Features</a:t>
            </a:r>
          </a:p>
        </p:txBody>
      </p:sp>
      <p:sp>
        <p:nvSpPr>
          <p:cNvPr id="309" name="Google Shape;314;p13"/>
          <p:cNvSpPr txBox="1"/>
          <p:nvPr>
            <p:ph type="body" sz="half" idx="1"/>
          </p:nvPr>
        </p:nvSpPr>
        <p:spPr>
          <a:xfrm>
            <a:off x="315405" y="1152147"/>
            <a:ext cx="11557003" cy="1848674"/>
          </a:xfrm>
          <a:prstGeom prst="rect">
            <a:avLst/>
          </a:prstGeom>
        </p:spPr>
        <p:txBody>
          <a:bodyPr/>
          <a:lstStyle/>
          <a:p>
            <a:pPr marL="342900" indent="-342900">
              <a:lnSpc>
                <a:spcPct val="90000"/>
              </a:lnSpc>
              <a:spcBef>
                <a:spcPts val="0"/>
              </a:spcBef>
              <a:buSzPts val="2500"/>
              <a:defRPr sz="2500"/>
            </a:pPr>
            <a:r>
              <a:t>Themes and configurations</a:t>
            </a:r>
          </a:p>
          <a:p>
            <a:pPr marL="342900" indent="-342900">
              <a:lnSpc>
                <a:spcPct val="90000"/>
              </a:lnSpc>
              <a:buSzPts val="2500"/>
              <a:defRPr sz="2500"/>
            </a:pPr>
            <a:r>
              <a:t>Version tracking</a:t>
            </a:r>
          </a:p>
          <a:p>
            <a:pPr marL="342900" indent="-342900">
              <a:lnSpc>
                <a:spcPct val="90000"/>
              </a:lnSpc>
              <a:buSzPts val="2500"/>
              <a:defRPr sz="2500"/>
            </a:pPr>
            <a:r>
              <a:t>Binary diffing</a:t>
            </a:r>
          </a:p>
          <a:p>
            <a:pPr marL="342900" indent="-342900">
              <a:lnSpc>
                <a:spcPct val="90000"/>
              </a:lnSpc>
              <a:buSzPts val="2500"/>
              <a:defRPr sz="2500"/>
            </a:pPr>
            <a:r>
              <a:t>Mod + e</a:t>
            </a:r>
          </a:p>
        </p:txBody>
      </p:sp>
      <p:pic>
        <p:nvPicPr>
          <p:cNvPr id="310" name="Google Shape;315;p13" descr="Google Shape;315;p13"/>
          <p:cNvPicPr>
            <a:picLocks noChangeAspect="1"/>
          </p:cNvPicPr>
          <p:nvPr/>
        </p:nvPicPr>
        <p:blipFill>
          <a:blip r:embed="rId3">
            <a:extLst/>
          </a:blip>
          <a:stretch>
            <a:fillRect/>
          </a:stretch>
        </p:blipFill>
        <p:spPr>
          <a:xfrm>
            <a:off x="5562601" y="1399127"/>
            <a:ext cx="6192853" cy="461186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Google Shape;324;p14"/>
          <p:cNvSpPr txBox="1"/>
          <p:nvPr>
            <p:ph type="title"/>
          </p:nvPr>
        </p:nvSpPr>
        <p:spPr>
          <a:xfrm>
            <a:off x="609600" y="148129"/>
            <a:ext cx="10972800" cy="1143001"/>
          </a:xfrm>
          <a:prstGeom prst="rect">
            <a:avLst/>
          </a:prstGeom>
        </p:spPr>
        <p:txBody>
          <a:bodyPr/>
          <a:lstStyle/>
          <a:p>
            <a:pPr/>
            <a:r>
              <a:t>Server Collaboration	</a:t>
            </a:r>
          </a:p>
        </p:txBody>
      </p:sp>
      <p:sp>
        <p:nvSpPr>
          <p:cNvPr id="315" name="Google Shape;325;p14"/>
          <p:cNvSpPr txBox="1"/>
          <p:nvPr>
            <p:ph type="body" idx="1"/>
          </p:nvPr>
        </p:nvSpPr>
        <p:spPr>
          <a:xfrm>
            <a:off x="598620" y="1443835"/>
            <a:ext cx="10972801" cy="5261767"/>
          </a:xfrm>
          <a:prstGeom prst="rect">
            <a:avLst/>
          </a:prstGeom>
        </p:spPr>
        <p:txBody>
          <a:bodyPr/>
          <a:lstStyle/>
          <a:p>
            <a:pPr marL="342900" indent="-342900">
              <a:spcBef>
                <a:spcPts val="0"/>
              </a:spcBef>
            </a:pPr>
            <a:r>
              <a:t>Git like collaboration</a:t>
            </a:r>
          </a:p>
          <a:p>
            <a:pPr lvl="1" marL="742950" indent="-285750">
              <a:spcBef>
                <a:spcPts val="400"/>
              </a:spcBef>
              <a:buSzPts val="2400"/>
              <a:defRPr sz="2400"/>
            </a:pPr>
            <a:r>
              <a:t>Commit changes to the database back to the server</a:t>
            </a:r>
          </a:p>
          <a:p>
            <a:pPr lvl="1" marL="742950" indent="-285750">
              <a:spcBef>
                <a:spcPts val="400"/>
              </a:spcBef>
              <a:buSzPts val="2400"/>
              <a:defRPr sz="2400"/>
            </a:pPr>
            <a:r>
              <a:t>Review changes made by others</a:t>
            </a:r>
          </a:p>
          <a:p>
            <a:pPr lvl="1" marL="742950" indent="-285750">
              <a:spcBef>
                <a:spcPts val="400"/>
              </a:spcBef>
              <a:buSzPts val="2400"/>
              <a:defRPr sz="2400"/>
            </a:pPr>
            <a:r>
              <a:t>Version history</a:t>
            </a:r>
          </a:p>
          <a:p>
            <a:pPr marL="342900" indent="-342900"/>
            <a:r>
              <a:t>Use cases</a:t>
            </a:r>
          </a:p>
          <a:p>
            <a:pPr lvl="1" marL="742950" indent="-285750">
              <a:spcBef>
                <a:spcPts val="400"/>
              </a:spcBef>
              <a:buSzPts val="2400"/>
              <a:defRPr sz="2400"/>
            </a:pPr>
            <a:r>
              <a:t>Useful for CTFs</a:t>
            </a:r>
          </a:p>
          <a:p>
            <a:pPr lvl="1" marL="742950" indent="-285750">
              <a:spcBef>
                <a:spcPts val="400"/>
              </a:spcBef>
              <a:buSzPts val="2400"/>
              <a:defRPr sz="2400"/>
            </a:pPr>
            <a:r>
              <a:t>Mentoring for RE</a:t>
            </a:r>
          </a:p>
          <a:p>
            <a:pPr lvl="1" marL="742950" indent="-285750">
              <a:spcBef>
                <a:spcPts val="400"/>
              </a:spcBef>
              <a:buSzPts val="2400"/>
              <a:defRPr sz="2400"/>
            </a:pPr>
            <a:r>
              <a:t>Group malware reversing efforts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Google Shape;334;p15"/>
          <p:cNvSpPr txBox="1"/>
          <p:nvPr>
            <p:ph type="title"/>
          </p:nvPr>
        </p:nvSpPr>
        <p:spPr>
          <a:xfrm>
            <a:off x="609600" y="274638"/>
            <a:ext cx="10972800" cy="1143001"/>
          </a:xfrm>
          <a:prstGeom prst="rect">
            <a:avLst/>
          </a:prstGeom>
        </p:spPr>
        <p:txBody>
          <a:bodyPr/>
          <a:lstStyle/>
          <a:p>
            <a:pPr/>
            <a:r>
              <a:t>RE with Ghidra</a:t>
            </a:r>
          </a:p>
        </p:txBody>
      </p:sp>
      <p:sp>
        <p:nvSpPr>
          <p:cNvPr id="320" name="Google Shape;336;p15"/>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1" name="Google Shape;337;p15" descr="Google Shape;337;p15"/>
          <p:cNvPicPr>
            <a:picLocks noChangeAspect="1"/>
          </p:cNvPicPr>
          <p:nvPr/>
        </p:nvPicPr>
        <p:blipFill>
          <a:blip r:embed="rId3">
            <a:extLst/>
          </a:blip>
          <a:stretch>
            <a:fillRect/>
          </a:stretch>
        </p:blipFill>
        <p:spPr>
          <a:xfrm>
            <a:off x="2424175" y="1417653"/>
            <a:ext cx="7343662" cy="47545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Google Shape;160;g478c00edbf_0_95"/>
          <p:cNvSpPr txBox="1"/>
          <p:nvPr>
            <p:ph type="title"/>
          </p:nvPr>
        </p:nvSpPr>
        <p:spPr>
          <a:xfrm>
            <a:off x="609600" y="148129"/>
            <a:ext cx="10972800" cy="1143001"/>
          </a:xfrm>
          <a:prstGeom prst="rect">
            <a:avLst/>
          </a:prstGeom>
        </p:spPr>
        <p:txBody>
          <a:bodyPr/>
          <a:lstStyle/>
          <a:p>
            <a:pPr/>
            <a:r>
              <a:t>About me…</a:t>
            </a:r>
          </a:p>
        </p:txBody>
      </p:sp>
      <p:sp>
        <p:nvSpPr>
          <p:cNvPr id="225" name="Google Shape;161;g478c00edbf_0_95"/>
          <p:cNvSpPr txBox="1"/>
          <p:nvPr>
            <p:ph type="body" idx="1"/>
          </p:nvPr>
        </p:nvSpPr>
        <p:spPr>
          <a:xfrm>
            <a:off x="598620" y="1443834"/>
            <a:ext cx="10972801" cy="5261704"/>
          </a:xfrm>
          <a:prstGeom prst="rect">
            <a:avLst/>
          </a:prstGeom>
        </p:spPr>
        <p:txBody>
          <a:bodyPr/>
          <a:lstStyle/>
          <a:p>
            <a:pPr>
              <a:lnSpc>
                <a:spcPct val="115000"/>
              </a:lnSpc>
              <a:spcBef>
                <a:spcPts val="600"/>
              </a:spcBef>
              <a:buSzPts val="2600"/>
              <a:defRPr sz="2600">
                <a:solidFill>
                  <a:srgbClr val="000000"/>
                </a:solidFill>
              </a:defRPr>
            </a:pPr>
            <a:r>
              <a:t>•</a:t>
            </a:r>
            <a:r>
              <a:rPr>
                <a:solidFill>
                  <a:srgbClr val="FFFFFF"/>
                </a:solidFill>
              </a:rPr>
              <a:t>CTF player</a:t>
            </a:r>
          </a:p>
          <a:p>
            <a:pPr>
              <a:lnSpc>
                <a:spcPct val="115000"/>
              </a:lnSpc>
              <a:spcBef>
                <a:spcPts val="0"/>
              </a:spcBef>
              <a:buSzPts val="2200"/>
              <a:defRPr sz="2200">
                <a:solidFill>
                  <a:srgbClr val="000000"/>
                </a:solidFill>
              </a:defRPr>
            </a:pPr>
            <a:r>
              <a:t>–</a:t>
            </a:r>
            <a:r>
              <a:rPr>
                <a:solidFill>
                  <a:srgbClr val="FFFFFF"/>
                </a:solidFill>
              </a:rPr>
              <a:t>Nasa Rejects</a:t>
            </a:r>
          </a:p>
          <a:p>
            <a:pPr>
              <a:lnSpc>
                <a:spcPct val="115000"/>
              </a:lnSpc>
              <a:spcBef>
                <a:spcPts val="0"/>
              </a:spcBef>
              <a:buSzPts val="2600"/>
              <a:defRPr sz="2600">
                <a:solidFill>
                  <a:srgbClr val="000000"/>
                </a:solidFill>
              </a:defRPr>
            </a:pPr>
            <a:r>
              <a:t>•</a:t>
            </a:r>
            <a:r>
              <a:rPr>
                <a:solidFill>
                  <a:srgbClr val="FFFFFF"/>
                </a:solidFill>
              </a:rPr>
              <a:t>UTSA  Alumni</a:t>
            </a:r>
          </a:p>
        </p:txBody>
      </p:sp>
      <p:sp>
        <p:nvSpPr>
          <p:cNvPr id="226" name="Google Shape;162;g478c00edbf_0_95"/>
          <p:cNvSpPr txBox="1"/>
          <p:nvPr>
            <p:ph type="sldNum" sz="quarter" idx="4294967295"/>
          </p:nvPr>
        </p:nvSpPr>
        <p:spPr>
          <a:xfrm>
            <a:off x="11401158" y="6404300"/>
            <a:ext cx="181341"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7" name="Google Shape;163;g478c00edbf_0_95" descr="Google Shape;163;g478c00edbf_0_95"/>
          <p:cNvPicPr>
            <a:picLocks noChangeAspect="1"/>
          </p:cNvPicPr>
          <p:nvPr/>
        </p:nvPicPr>
        <p:blipFill>
          <a:blip r:embed="rId2">
            <a:extLst/>
          </a:blip>
          <a:stretch>
            <a:fillRect/>
          </a:stretch>
        </p:blipFill>
        <p:spPr>
          <a:xfrm>
            <a:off x="3634926" y="4052801"/>
            <a:ext cx="4434901" cy="2398575"/>
          </a:xfrm>
          <a:prstGeom prst="rect">
            <a:avLst/>
          </a:prstGeom>
          <a:ln w="12700">
            <a:miter lim="400000"/>
          </a:ln>
        </p:spPr>
      </p:pic>
      <p:sp>
        <p:nvSpPr>
          <p:cNvPr id="228" name="Google Shape;164;g478c00edbf_0_95"/>
          <p:cNvSpPr txBox="1"/>
          <p:nvPr/>
        </p:nvSpPr>
        <p:spPr>
          <a:xfrm>
            <a:off x="6755024" y="1503424"/>
            <a:ext cx="4654502" cy="5892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marL="457200" indent="-393700">
              <a:lnSpc>
                <a:spcPct val="115000"/>
              </a:lnSpc>
              <a:buClr>
                <a:srgbClr val="FFFFFF"/>
              </a:buClr>
              <a:buSzPts val="2600"/>
              <a:buFont typeface="Arial"/>
              <a:buChar char="●"/>
              <a:defRPr sz="2600">
                <a:solidFill>
                  <a:srgbClr val="FFFFFF"/>
                </a:solidFill>
                <a:latin typeface="Calibri"/>
                <a:ea typeface="Calibri"/>
                <a:cs typeface="Calibri"/>
                <a:sym typeface="Calibri"/>
              </a:defRPr>
            </a:lvl1pPr>
          </a:lstStyle>
          <a:p>
            <a:pPr/>
            <a:r>
              <a:t>Enjoy Crypto and Reversing</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Google Shape;345;p16"/>
          <p:cNvSpPr txBox="1"/>
          <p:nvPr>
            <p:ph type="title"/>
          </p:nvPr>
        </p:nvSpPr>
        <p:spPr>
          <a:xfrm>
            <a:off x="609600" y="274638"/>
            <a:ext cx="10972800" cy="1143001"/>
          </a:xfrm>
          <a:prstGeom prst="rect">
            <a:avLst/>
          </a:prstGeom>
        </p:spPr>
        <p:txBody>
          <a:bodyPr/>
          <a:lstStyle/>
          <a:p>
            <a:pPr/>
            <a:r>
              <a:t>Add Binaries</a:t>
            </a:r>
          </a:p>
        </p:txBody>
      </p:sp>
      <p:pic>
        <p:nvPicPr>
          <p:cNvPr id="326" name="Google Shape;347;p16" descr="Google Shape;347;p16"/>
          <p:cNvPicPr>
            <a:picLocks noChangeAspect="1"/>
          </p:cNvPicPr>
          <p:nvPr/>
        </p:nvPicPr>
        <p:blipFill>
          <a:blip r:embed="rId3">
            <a:extLst/>
          </a:blip>
          <a:stretch>
            <a:fillRect/>
          </a:stretch>
        </p:blipFill>
        <p:spPr>
          <a:xfrm>
            <a:off x="2514600" y="2133600"/>
            <a:ext cx="4406900" cy="3310684"/>
          </a:xfrm>
          <a:prstGeom prst="rect">
            <a:avLst/>
          </a:prstGeom>
          <a:ln w="12700">
            <a:miter lim="400000"/>
          </a:ln>
        </p:spPr>
      </p:pic>
      <p:pic>
        <p:nvPicPr>
          <p:cNvPr id="327" name="Google Shape;348;p16" descr="Google Shape;348;p16"/>
          <p:cNvPicPr>
            <a:picLocks noChangeAspect="1"/>
          </p:cNvPicPr>
          <p:nvPr/>
        </p:nvPicPr>
        <p:blipFill>
          <a:blip r:embed="rId4">
            <a:extLst/>
          </a:blip>
          <a:stretch>
            <a:fillRect/>
          </a:stretch>
        </p:blipFill>
        <p:spPr>
          <a:xfrm>
            <a:off x="8305800" y="2209800"/>
            <a:ext cx="1885951" cy="3239099"/>
          </a:xfrm>
          <a:prstGeom prst="rect">
            <a:avLst/>
          </a:prstGeom>
          <a:ln w="12700">
            <a:miter lim="400000"/>
          </a:ln>
        </p:spPr>
      </p:pic>
      <p:sp>
        <p:nvSpPr>
          <p:cNvPr id="328" name="Google Shape;349;p16"/>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Google Shape;357;p17"/>
          <p:cNvSpPr txBox="1"/>
          <p:nvPr>
            <p:ph type="title"/>
          </p:nvPr>
        </p:nvSpPr>
        <p:spPr>
          <a:xfrm>
            <a:off x="609600" y="274638"/>
            <a:ext cx="10972800" cy="1143001"/>
          </a:xfrm>
          <a:prstGeom prst="rect">
            <a:avLst/>
          </a:prstGeom>
        </p:spPr>
        <p:txBody>
          <a:bodyPr/>
          <a:lstStyle/>
          <a:p>
            <a:pPr/>
            <a:r>
              <a:t>Automated Analysis</a:t>
            </a:r>
          </a:p>
        </p:txBody>
      </p:sp>
      <p:pic>
        <p:nvPicPr>
          <p:cNvPr id="333" name="Google Shape;358;p17" descr="Google Shape;358;p17"/>
          <p:cNvPicPr>
            <a:picLocks noChangeAspect="1"/>
          </p:cNvPicPr>
          <p:nvPr/>
        </p:nvPicPr>
        <p:blipFill>
          <a:blip r:embed="rId3">
            <a:extLst/>
          </a:blip>
          <a:srcRect l="1174" t="0" r="0" b="0"/>
          <a:stretch>
            <a:fillRect/>
          </a:stretch>
        </p:blipFill>
        <p:spPr>
          <a:xfrm>
            <a:off x="3886203" y="1265474"/>
            <a:ext cx="4601782" cy="1324310"/>
          </a:xfrm>
          <a:prstGeom prst="rect">
            <a:avLst/>
          </a:prstGeom>
          <a:ln w="12700">
            <a:miter lim="400000"/>
          </a:ln>
        </p:spPr>
      </p:pic>
      <p:pic>
        <p:nvPicPr>
          <p:cNvPr id="334" name="Google Shape;359;p17" descr="Google Shape;359;p17"/>
          <p:cNvPicPr>
            <a:picLocks noChangeAspect="1"/>
          </p:cNvPicPr>
          <p:nvPr/>
        </p:nvPicPr>
        <p:blipFill>
          <a:blip r:embed="rId4">
            <a:extLst/>
          </a:blip>
          <a:stretch>
            <a:fillRect/>
          </a:stretch>
        </p:blipFill>
        <p:spPr>
          <a:xfrm>
            <a:off x="2726343" y="2845554"/>
            <a:ext cx="6921501" cy="3465053"/>
          </a:xfrm>
          <a:prstGeom prst="rect">
            <a:avLst/>
          </a:prstGeom>
          <a:ln w="12700">
            <a:miter lim="400000"/>
          </a:ln>
        </p:spPr>
      </p:pic>
      <p:sp>
        <p:nvSpPr>
          <p:cNvPr id="335" name="Google Shape;361;p17"/>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Google Shape;369;p18"/>
          <p:cNvSpPr txBox="1"/>
          <p:nvPr>
            <p:ph type="title"/>
          </p:nvPr>
        </p:nvSpPr>
        <p:spPr>
          <a:xfrm>
            <a:off x="609600" y="124538"/>
            <a:ext cx="10972800" cy="1143001"/>
          </a:xfrm>
          <a:prstGeom prst="rect">
            <a:avLst/>
          </a:prstGeom>
        </p:spPr>
        <p:txBody>
          <a:bodyPr/>
          <a:lstStyle/>
          <a:p>
            <a:pPr/>
            <a:r>
              <a:t>Tool Options</a:t>
            </a:r>
          </a:p>
        </p:txBody>
      </p:sp>
      <p:pic>
        <p:nvPicPr>
          <p:cNvPr id="340" name="Google Shape;370;p18" descr="Google Shape;370;p18"/>
          <p:cNvPicPr>
            <a:picLocks noChangeAspect="1"/>
          </p:cNvPicPr>
          <p:nvPr/>
        </p:nvPicPr>
        <p:blipFill>
          <a:blip r:embed="rId3">
            <a:extLst/>
          </a:blip>
          <a:stretch>
            <a:fillRect/>
          </a:stretch>
        </p:blipFill>
        <p:spPr>
          <a:xfrm>
            <a:off x="1837040" y="1267545"/>
            <a:ext cx="8517915" cy="5288737"/>
          </a:xfrm>
          <a:prstGeom prst="rect">
            <a:avLst/>
          </a:prstGeom>
          <a:ln w="12700">
            <a:miter lim="400000"/>
          </a:ln>
        </p:spPr>
      </p:pic>
      <p:sp>
        <p:nvSpPr>
          <p:cNvPr id="341" name="Google Shape;372;p18"/>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Google Shape;380;p19"/>
          <p:cNvSpPr txBox="1"/>
          <p:nvPr>
            <p:ph type="title"/>
          </p:nvPr>
        </p:nvSpPr>
        <p:spPr>
          <a:xfrm>
            <a:off x="609600" y="131088"/>
            <a:ext cx="10972800" cy="1143001"/>
          </a:xfrm>
          <a:prstGeom prst="rect">
            <a:avLst/>
          </a:prstGeom>
        </p:spPr>
        <p:txBody>
          <a:bodyPr/>
          <a:lstStyle/>
          <a:p>
            <a:pPr/>
            <a:r>
              <a:t>Modifying Analysis</a:t>
            </a:r>
          </a:p>
        </p:txBody>
      </p:sp>
      <p:pic>
        <p:nvPicPr>
          <p:cNvPr id="346" name="Google Shape;381;p19" descr="Google Shape;381;p19"/>
          <p:cNvPicPr>
            <a:picLocks noChangeAspect="1"/>
          </p:cNvPicPr>
          <p:nvPr/>
        </p:nvPicPr>
        <p:blipFill>
          <a:blip r:embed="rId3">
            <a:extLst/>
          </a:blip>
          <a:stretch>
            <a:fillRect/>
          </a:stretch>
        </p:blipFill>
        <p:spPr>
          <a:xfrm>
            <a:off x="1921480" y="1274101"/>
            <a:ext cx="8458201" cy="5253700"/>
          </a:xfrm>
          <a:prstGeom prst="rect">
            <a:avLst/>
          </a:prstGeom>
          <a:ln w="12700">
            <a:miter lim="400000"/>
          </a:ln>
        </p:spPr>
      </p:pic>
      <p:sp>
        <p:nvSpPr>
          <p:cNvPr id="347" name="Google Shape;383;p19"/>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Google Shape;391;p20"/>
          <p:cNvSpPr txBox="1"/>
          <p:nvPr>
            <p:ph type="title"/>
          </p:nvPr>
        </p:nvSpPr>
        <p:spPr>
          <a:xfrm>
            <a:off x="609600" y="208788"/>
            <a:ext cx="10972800" cy="1143001"/>
          </a:xfrm>
          <a:prstGeom prst="rect">
            <a:avLst/>
          </a:prstGeom>
        </p:spPr>
        <p:txBody>
          <a:bodyPr/>
          <a:lstStyle/>
          <a:p>
            <a:pPr/>
            <a:r>
              <a:t>Modifying Key Bindings</a:t>
            </a:r>
          </a:p>
        </p:txBody>
      </p:sp>
      <p:pic>
        <p:nvPicPr>
          <p:cNvPr id="352" name="Google Shape;392;p20" descr="Google Shape;392;p20"/>
          <p:cNvPicPr>
            <a:picLocks noChangeAspect="1"/>
          </p:cNvPicPr>
          <p:nvPr/>
        </p:nvPicPr>
        <p:blipFill>
          <a:blip r:embed="rId3">
            <a:extLst/>
          </a:blip>
          <a:stretch>
            <a:fillRect/>
          </a:stretch>
        </p:blipFill>
        <p:spPr>
          <a:xfrm>
            <a:off x="1842797" y="1351801"/>
            <a:ext cx="8506405" cy="5293252"/>
          </a:xfrm>
          <a:prstGeom prst="rect">
            <a:avLst/>
          </a:prstGeom>
          <a:ln w="12700">
            <a:miter lim="400000"/>
          </a:ln>
        </p:spPr>
      </p:pic>
      <p:sp>
        <p:nvSpPr>
          <p:cNvPr id="353" name="Google Shape;394;p20"/>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Modifying Disassembly Options"/>
          <p:cNvSpPr txBox="1"/>
          <p:nvPr>
            <p:ph type="title"/>
          </p:nvPr>
        </p:nvSpPr>
        <p:spPr>
          <a:xfrm>
            <a:off x="609600" y="274638"/>
            <a:ext cx="10972800" cy="1143001"/>
          </a:xfrm>
          <a:prstGeom prst="rect">
            <a:avLst/>
          </a:prstGeom>
        </p:spPr>
        <p:txBody>
          <a:bodyPr/>
          <a:lstStyle/>
          <a:p>
            <a:pPr/>
            <a:r>
              <a:t>Modifying Disassembly Options</a:t>
            </a:r>
          </a:p>
        </p:txBody>
      </p:sp>
      <p:sp>
        <p:nvSpPr>
          <p:cNvPr id="358" name="Slide Number"/>
          <p:cNvSpPr txBox="1"/>
          <p:nvPr>
            <p:ph type="sldNum" sz="quarter" idx="4294967295"/>
          </p:nvPr>
        </p:nvSpPr>
        <p:spPr>
          <a:xfrm>
            <a:off x="11323815" y="6404312"/>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9" name="Screen Shot 2021-06-12 at 12.13.32 AM.png" descr="Screen Shot 2021-06-12 at 12.13.32 AM.png"/>
          <p:cNvPicPr>
            <a:picLocks noChangeAspect="1"/>
          </p:cNvPicPr>
          <p:nvPr/>
        </p:nvPicPr>
        <p:blipFill>
          <a:blip r:embed="rId2">
            <a:extLst/>
          </a:blip>
          <a:stretch>
            <a:fillRect/>
          </a:stretch>
        </p:blipFill>
        <p:spPr>
          <a:xfrm>
            <a:off x="2123679" y="1592343"/>
            <a:ext cx="7944643" cy="494562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Google Shape;402;p21"/>
          <p:cNvSpPr txBox="1"/>
          <p:nvPr>
            <p:ph type="title"/>
          </p:nvPr>
        </p:nvSpPr>
        <p:spPr>
          <a:xfrm>
            <a:off x="609600" y="274638"/>
            <a:ext cx="10972800" cy="1143001"/>
          </a:xfrm>
          <a:prstGeom prst="rect">
            <a:avLst/>
          </a:prstGeom>
        </p:spPr>
        <p:txBody>
          <a:bodyPr/>
          <a:lstStyle/>
          <a:p>
            <a:pPr/>
            <a:r>
              <a:t>Common Keybindings</a:t>
            </a:r>
          </a:p>
        </p:txBody>
      </p:sp>
      <p:pic>
        <p:nvPicPr>
          <p:cNvPr id="362" name="Google Shape;403;p21" descr="Google Shape;403;p21"/>
          <p:cNvPicPr>
            <a:picLocks noChangeAspect="1"/>
          </p:cNvPicPr>
          <p:nvPr/>
        </p:nvPicPr>
        <p:blipFill>
          <a:blip r:embed="rId3">
            <a:extLst/>
          </a:blip>
          <a:stretch>
            <a:fillRect/>
          </a:stretch>
        </p:blipFill>
        <p:spPr>
          <a:xfrm>
            <a:off x="5867403" y="1409700"/>
            <a:ext cx="5702302" cy="3314700"/>
          </a:xfrm>
          <a:prstGeom prst="rect">
            <a:avLst/>
          </a:prstGeom>
          <a:ln w="12700">
            <a:miter lim="400000"/>
          </a:ln>
        </p:spPr>
      </p:pic>
      <p:pic>
        <p:nvPicPr>
          <p:cNvPr id="363" name="Google Shape;404;p21" descr="Google Shape;404;p21"/>
          <p:cNvPicPr>
            <a:picLocks noChangeAspect="1"/>
          </p:cNvPicPr>
          <p:nvPr/>
        </p:nvPicPr>
        <p:blipFill>
          <a:blip r:embed="rId4">
            <a:extLst/>
          </a:blip>
          <a:stretch>
            <a:fillRect/>
          </a:stretch>
        </p:blipFill>
        <p:spPr>
          <a:xfrm>
            <a:off x="533401" y="1219200"/>
            <a:ext cx="4488435" cy="5283145"/>
          </a:xfrm>
          <a:prstGeom prst="rect">
            <a:avLst/>
          </a:prstGeom>
          <a:ln w="12700">
            <a:miter lim="400000"/>
          </a:ln>
        </p:spPr>
      </p:pic>
      <p:sp>
        <p:nvSpPr>
          <p:cNvPr id="364" name="Google Shape;406;p21"/>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Google Shape;414;p22"/>
          <p:cNvSpPr txBox="1"/>
          <p:nvPr>
            <p:ph type="title"/>
          </p:nvPr>
        </p:nvSpPr>
        <p:spPr>
          <a:xfrm>
            <a:off x="609600" y="274638"/>
            <a:ext cx="10972800" cy="1143001"/>
          </a:xfrm>
          <a:prstGeom prst="rect">
            <a:avLst/>
          </a:prstGeom>
        </p:spPr>
        <p:txBody>
          <a:bodyPr/>
          <a:lstStyle/>
          <a:p>
            <a:pPr/>
            <a:r>
              <a:t>Graph View</a:t>
            </a:r>
          </a:p>
        </p:txBody>
      </p:sp>
      <p:sp>
        <p:nvSpPr>
          <p:cNvPr id="369" name="Google Shape;416;p22"/>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0" name="Google Shape;417;p22" descr="Google Shape;417;p22"/>
          <p:cNvPicPr>
            <a:picLocks noChangeAspect="1"/>
          </p:cNvPicPr>
          <p:nvPr/>
        </p:nvPicPr>
        <p:blipFill>
          <a:blip r:embed="rId3">
            <a:extLst/>
          </a:blip>
          <a:stretch>
            <a:fillRect/>
          </a:stretch>
        </p:blipFill>
        <p:spPr>
          <a:xfrm>
            <a:off x="1982448" y="1313099"/>
            <a:ext cx="8227105" cy="52689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Google Shape;425;p23"/>
          <p:cNvSpPr txBox="1"/>
          <p:nvPr>
            <p:ph type="title"/>
          </p:nvPr>
        </p:nvSpPr>
        <p:spPr>
          <a:xfrm>
            <a:off x="609600" y="274638"/>
            <a:ext cx="10972800" cy="1143001"/>
          </a:xfrm>
          <a:prstGeom prst="rect">
            <a:avLst/>
          </a:prstGeom>
        </p:spPr>
        <p:txBody>
          <a:bodyPr/>
          <a:lstStyle/>
          <a:p>
            <a:pPr/>
            <a:r>
              <a:t>Graph Markup</a:t>
            </a:r>
          </a:p>
        </p:txBody>
      </p:sp>
      <p:pic>
        <p:nvPicPr>
          <p:cNvPr id="375" name="Google Shape;426;p23" descr="Google Shape;426;p23"/>
          <p:cNvPicPr>
            <a:picLocks noChangeAspect="1"/>
          </p:cNvPicPr>
          <p:nvPr/>
        </p:nvPicPr>
        <p:blipFill>
          <a:blip r:embed="rId3">
            <a:extLst/>
          </a:blip>
          <a:stretch>
            <a:fillRect/>
          </a:stretch>
        </p:blipFill>
        <p:spPr>
          <a:xfrm>
            <a:off x="2476499" y="1189620"/>
            <a:ext cx="7239001" cy="5287310"/>
          </a:xfrm>
          <a:prstGeom prst="rect">
            <a:avLst/>
          </a:prstGeom>
          <a:ln w="12700">
            <a:miter lim="400000"/>
          </a:ln>
        </p:spPr>
      </p:pic>
      <p:sp>
        <p:nvSpPr>
          <p:cNvPr id="376" name="Google Shape;428;p23"/>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Google Shape;436;p24"/>
          <p:cNvSpPr txBox="1"/>
          <p:nvPr>
            <p:ph type="title"/>
          </p:nvPr>
        </p:nvSpPr>
        <p:spPr>
          <a:xfrm>
            <a:off x="609600" y="105313"/>
            <a:ext cx="10972800" cy="1143001"/>
          </a:xfrm>
          <a:prstGeom prst="rect">
            <a:avLst/>
          </a:prstGeom>
        </p:spPr>
        <p:txBody>
          <a:bodyPr/>
          <a:lstStyle/>
          <a:p>
            <a:pPr/>
            <a:r>
              <a:t>Decompiler</a:t>
            </a:r>
          </a:p>
        </p:txBody>
      </p:sp>
      <p:pic>
        <p:nvPicPr>
          <p:cNvPr id="381" name="Google Shape;437;p24" descr="Google Shape;437;p24"/>
          <p:cNvPicPr>
            <a:picLocks noChangeAspect="1"/>
          </p:cNvPicPr>
          <p:nvPr/>
        </p:nvPicPr>
        <p:blipFill>
          <a:blip r:embed="rId3">
            <a:extLst/>
          </a:blip>
          <a:stretch>
            <a:fillRect/>
          </a:stretch>
        </p:blipFill>
        <p:spPr>
          <a:xfrm>
            <a:off x="3546228" y="1313869"/>
            <a:ext cx="5099540" cy="5334003"/>
          </a:xfrm>
          <a:prstGeom prst="rect">
            <a:avLst/>
          </a:prstGeom>
          <a:ln w="12700">
            <a:miter lim="400000"/>
          </a:ln>
        </p:spPr>
      </p:pic>
      <p:sp>
        <p:nvSpPr>
          <p:cNvPr id="382" name="Google Shape;439;p24"/>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Google Shape;170;g478c00edbf_0_80"/>
          <p:cNvSpPr txBox="1"/>
          <p:nvPr>
            <p:ph type="title"/>
          </p:nvPr>
        </p:nvSpPr>
        <p:spPr>
          <a:xfrm>
            <a:off x="609600" y="148129"/>
            <a:ext cx="10972800" cy="1143001"/>
          </a:xfrm>
          <a:prstGeom prst="rect">
            <a:avLst/>
          </a:prstGeom>
        </p:spPr>
        <p:txBody>
          <a:bodyPr/>
          <a:lstStyle/>
          <a:p>
            <a:pPr/>
            <a:r>
              <a:t>Downloading Binaries</a:t>
            </a:r>
          </a:p>
        </p:txBody>
      </p:sp>
      <p:sp>
        <p:nvSpPr>
          <p:cNvPr id="231" name="Google Shape;171;g478c00edbf_0_80"/>
          <p:cNvSpPr txBox="1"/>
          <p:nvPr>
            <p:ph type="body" idx="1"/>
          </p:nvPr>
        </p:nvSpPr>
        <p:spPr>
          <a:xfrm>
            <a:off x="598620" y="1443834"/>
            <a:ext cx="10972801" cy="5261704"/>
          </a:xfrm>
          <a:prstGeom prst="rect">
            <a:avLst/>
          </a:prstGeom>
        </p:spPr>
        <p:txBody>
          <a:bodyPr/>
          <a:lstStyle/>
          <a:p>
            <a:pPr indent="-419100">
              <a:buSzPts val="3000"/>
              <a:defRPr sz="3000" u="sng">
                <a:solidFill>
                  <a:srgbClr val="0000FF"/>
                </a:solidFill>
                <a:uFill>
                  <a:solidFill>
                    <a:srgbClr val="0000FF"/>
                  </a:solidFill>
                </a:uFill>
              </a:defRPr>
            </a:pPr>
            <a:r>
              <a:t>https://github.com/cdminigun/BSidesSATX-2021</a:t>
            </a:r>
          </a:p>
          <a:p>
            <a:pPr indent="-381000">
              <a:spcBef>
                <a:spcPts val="0"/>
              </a:spcBef>
              <a:buSzPts val="2400"/>
              <a:defRPr sz="2400"/>
            </a:pPr>
            <a:r>
              <a:t>WARNING</a:t>
            </a:r>
          </a:p>
          <a:p>
            <a:pPr lvl="1" marL="914400" indent="-381000">
              <a:spcBef>
                <a:spcPts val="0"/>
              </a:spcBef>
              <a:buSzPts val="2400"/>
              <a:defRPr sz="2400"/>
            </a:pPr>
            <a:r>
              <a:t>Several binaries for practicing RE</a:t>
            </a:r>
          </a:p>
          <a:p>
            <a:pPr lvl="1" marL="914400" indent="-381000">
              <a:spcBef>
                <a:spcPts val="0"/>
              </a:spcBef>
              <a:buSzPts val="2400"/>
              <a:defRPr sz="2400"/>
            </a:pPr>
            <a:r>
              <a:t>Actual malware contains real malware</a:t>
            </a:r>
          </a:p>
          <a:p>
            <a:pPr lvl="2" marL="1371600" indent="-355600">
              <a:spcBef>
                <a:spcPts val="0"/>
              </a:spcBef>
              <a:buSzPts val="2000"/>
              <a:defRPr sz="2000"/>
            </a:pPr>
            <a:r>
              <a:t>Do not detonate on a windows host</a:t>
            </a:r>
          </a:p>
          <a:p>
            <a:pPr lvl="2" marL="1371600" indent="-355600">
              <a:spcBef>
                <a:spcPts val="0"/>
              </a:spcBef>
              <a:buSzPts val="2000"/>
              <a:defRPr sz="2000"/>
            </a:pPr>
            <a:r>
              <a:t>Password is infected</a:t>
            </a:r>
          </a:p>
          <a:p>
            <a:pPr lvl="2" marL="1371600" indent="-355600">
              <a:spcBef>
                <a:spcPts val="0"/>
              </a:spcBef>
              <a:buSzPts val="2000"/>
              <a:defRPr sz="2000"/>
            </a:pPr>
            <a:r>
              <a:t>Not liable for any damage caused to machines</a:t>
            </a:r>
          </a:p>
        </p:txBody>
      </p:sp>
      <p:sp>
        <p:nvSpPr>
          <p:cNvPr id="232" name="Google Shape;172;g478c00edbf_0_80"/>
          <p:cNvSpPr txBox="1"/>
          <p:nvPr>
            <p:ph type="sldNum" sz="quarter" idx="4294967295"/>
          </p:nvPr>
        </p:nvSpPr>
        <p:spPr>
          <a:xfrm>
            <a:off x="11401158" y="6404300"/>
            <a:ext cx="181341"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Google Shape;447;p25"/>
          <p:cNvSpPr txBox="1"/>
          <p:nvPr>
            <p:ph type="title"/>
          </p:nvPr>
        </p:nvSpPr>
        <p:spPr>
          <a:xfrm>
            <a:off x="609600" y="218187"/>
            <a:ext cx="10972800" cy="1143001"/>
          </a:xfrm>
          <a:prstGeom prst="rect">
            <a:avLst/>
          </a:prstGeom>
        </p:spPr>
        <p:txBody>
          <a:bodyPr/>
          <a:lstStyle>
            <a:lvl1pPr algn="l"/>
          </a:lstStyle>
          <a:p>
            <a:pPr/>
            <a:r>
              <a:t>Decompiler Markup / Labeling</a:t>
            </a:r>
          </a:p>
        </p:txBody>
      </p:sp>
      <p:pic>
        <p:nvPicPr>
          <p:cNvPr id="387" name="Google Shape;448;p25" descr="Google Shape;448;p25"/>
          <p:cNvPicPr>
            <a:picLocks noChangeAspect="1"/>
          </p:cNvPicPr>
          <p:nvPr/>
        </p:nvPicPr>
        <p:blipFill>
          <a:blip r:embed="rId2">
            <a:extLst/>
          </a:blip>
          <a:stretch>
            <a:fillRect/>
          </a:stretch>
        </p:blipFill>
        <p:spPr>
          <a:xfrm>
            <a:off x="3733800" y="1600205"/>
            <a:ext cx="4734973" cy="4989935"/>
          </a:xfrm>
          <a:prstGeom prst="rect">
            <a:avLst/>
          </a:prstGeom>
          <a:ln w="12700">
            <a:miter lim="400000"/>
          </a:ln>
        </p:spPr>
      </p:pic>
      <p:sp>
        <p:nvSpPr>
          <p:cNvPr id="388" name="Google Shape;450;p25"/>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Google Shape;458;p26"/>
          <p:cNvSpPr txBox="1"/>
          <p:nvPr>
            <p:ph type="title"/>
          </p:nvPr>
        </p:nvSpPr>
        <p:spPr>
          <a:xfrm>
            <a:off x="609600" y="274638"/>
            <a:ext cx="10972800" cy="1143001"/>
          </a:xfrm>
          <a:prstGeom prst="rect">
            <a:avLst/>
          </a:prstGeom>
        </p:spPr>
        <p:txBody>
          <a:bodyPr/>
          <a:lstStyle>
            <a:lvl1pPr indent="2743200" algn="l"/>
          </a:lstStyle>
          <a:p>
            <a:pPr/>
            <a:r>
              <a:t>  Patching Binaries</a:t>
            </a:r>
          </a:p>
        </p:txBody>
      </p:sp>
      <p:pic>
        <p:nvPicPr>
          <p:cNvPr id="391" name="Google Shape;459;p26" descr="Google Shape;459;p26"/>
          <p:cNvPicPr>
            <a:picLocks noChangeAspect="1"/>
          </p:cNvPicPr>
          <p:nvPr/>
        </p:nvPicPr>
        <p:blipFill>
          <a:blip r:embed="rId2">
            <a:extLst/>
          </a:blip>
          <a:stretch>
            <a:fillRect/>
          </a:stretch>
        </p:blipFill>
        <p:spPr>
          <a:xfrm>
            <a:off x="1600200" y="1524000"/>
            <a:ext cx="8991600" cy="4648200"/>
          </a:xfrm>
          <a:prstGeom prst="rect">
            <a:avLst/>
          </a:prstGeom>
          <a:ln w="12700">
            <a:miter lim="400000"/>
          </a:ln>
        </p:spPr>
      </p:pic>
      <p:sp>
        <p:nvSpPr>
          <p:cNvPr id="392" name="Google Shape;461;p26"/>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Google Shape;469;p27"/>
          <p:cNvSpPr txBox="1"/>
          <p:nvPr>
            <p:ph type="title"/>
          </p:nvPr>
        </p:nvSpPr>
        <p:spPr>
          <a:xfrm>
            <a:off x="609600" y="148129"/>
            <a:ext cx="10972800" cy="1143001"/>
          </a:xfrm>
          <a:prstGeom prst="rect">
            <a:avLst/>
          </a:prstGeom>
        </p:spPr>
        <p:txBody>
          <a:bodyPr/>
          <a:lstStyle/>
          <a:p>
            <a:pPr/>
            <a:r>
              <a:t>P-Code</a:t>
            </a:r>
          </a:p>
        </p:txBody>
      </p:sp>
      <p:sp>
        <p:nvSpPr>
          <p:cNvPr id="395" name="Google Shape;470;p27"/>
          <p:cNvSpPr txBox="1"/>
          <p:nvPr>
            <p:ph type="body" idx="1"/>
          </p:nvPr>
        </p:nvSpPr>
        <p:spPr>
          <a:xfrm>
            <a:off x="598620" y="1443835"/>
            <a:ext cx="10972801" cy="5261767"/>
          </a:xfrm>
          <a:prstGeom prst="rect">
            <a:avLst/>
          </a:prstGeom>
        </p:spPr>
        <p:txBody>
          <a:bodyPr/>
          <a:lstStyle/>
          <a:p>
            <a:pPr marL="342900" indent="-342900">
              <a:spcBef>
                <a:spcPts val="0"/>
              </a:spcBef>
            </a:pPr>
            <a:r>
              <a:t>P-Code is Ghidra’s intermediate language (IL) / Intermediate Representation (IR) for ASM</a:t>
            </a:r>
          </a:p>
          <a:p>
            <a:pPr marL="342900" indent="-342900"/>
            <a:r>
              <a:t>Generated by SLEIGH</a:t>
            </a:r>
          </a:p>
          <a:p>
            <a:pPr lvl="1" marL="742950" indent="-285750">
              <a:spcBef>
                <a:spcPts val="400"/>
              </a:spcBef>
              <a:buSzPts val="2400"/>
              <a:defRPr sz="2400"/>
            </a:pPr>
            <a:r>
              <a:t>Ghidra’s processor specification language </a:t>
            </a:r>
          </a:p>
        </p:txBody>
      </p:sp>
      <p:pic>
        <p:nvPicPr>
          <p:cNvPr id="396" name="Google Shape;471;p27" descr="Google Shape;471;p27"/>
          <p:cNvPicPr>
            <a:picLocks noChangeAspect="1"/>
          </p:cNvPicPr>
          <p:nvPr/>
        </p:nvPicPr>
        <p:blipFill>
          <a:blip r:embed="rId3">
            <a:extLst/>
          </a:blip>
          <a:stretch>
            <a:fillRect/>
          </a:stretch>
        </p:blipFill>
        <p:spPr>
          <a:xfrm>
            <a:off x="3581400" y="3681876"/>
            <a:ext cx="6350000" cy="29044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Google Shape;479;p28"/>
          <p:cNvSpPr txBox="1"/>
          <p:nvPr>
            <p:ph type="title"/>
          </p:nvPr>
        </p:nvSpPr>
        <p:spPr>
          <a:xfrm>
            <a:off x="609600" y="91680"/>
            <a:ext cx="10972800" cy="1143001"/>
          </a:xfrm>
          <a:prstGeom prst="rect">
            <a:avLst/>
          </a:prstGeom>
        </p:spPr>
        <p:txBody>
          <a:bodyPr/>
          <a:lstStyle>
            <a:lvl1pPr indent="3657600"/>
          </a:lstStyle>
          <a:p>
            <a:pPr/>
            <a:r>
              <a:t>Script Manager</a:t>
            </a:r>
          </a:p>
        </p:txBody>
      </p:sp>
      <p:pic>
        <p:nvPicPr>
          <p:cNvPr id="401" name="Google Shape;480;p28" descr="Google Shape;480;p28"/>
          <p:cNvPicPr>
            <a:picLocks noChangeAspect="1"/>
          </p:cNvPicPr>
          <p:nvPr/>
        </p:nvPicPr>
        <p:blipFill>
          <a:blip r:embed="rId3">
            <a:extLst/>
          </a:blip>
          <a:srcRect l="0" t="727" r="0" b="0"/>
          <a:stretch>
            <a:fillRect/>
          </a:stretch>
        </p:blipFill>
        <p:spPr>
          <a:xfrm>
            <a:off x="2057399" y="1291125"/>
            <a:ext cx="8077197" cy="53637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Data Type Editing / Structures"/>
          <p:cNvSpPr txBox="1"/>
          <p:nvPr>
            <p:ph type="title"/>
          </p:nvPr>
        </p:nvSpPr>
        <p:spPr>
          <a:xfrm>
            <a:off x="609600" y="148129"/>
            <a:ext cx="10972800" cy="1143001"/>
          </a:xfrm>
          <a:prstGeom prst="rect">
            <a:avLst/>
          </a:prstGeom>
        </p:spPr>
        <p:txBody>
          <a:bodyPr/>
          <a:lstStyle/>
          <a:p>
            <a:pPr/>
            <a:r>
              <a:t>Data Type Editing / Structures</a:t>
            </a:r>
          </a:p>
        </p:txBody>
      </p:sp>
      <p:sp>
        <p:nvSpPr>
          <p:cNvPr id="406" name="Slide Number"/>
          <p:cNvSpPr txBox="1"/>
          <p:nvPr>
            <p:ph type="sldNum" sz="quarter" idx="4294967295"/>
          </p:nvPr>
        </p:nvSpPr>
        <p:spPr>
          <a:xfrm>
            <a:off x="11323815" y="6404312"/>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7" name="Screen Shot 2021-06-11 at 11.55.14 PM.png" descr="Screen Shot 2021-06-11 at 11.55.14 PM.png"/>
          <p:cNvPicPr>
            <a:picLocks noChangeAspect="1"/>
          </p:cNvPicPr>
          <p:nvPr/>
        </p:nvPicPr>
        <p:blipFill>
          <a:blip r:embed="rId2">
            <a:extLst/>
          </a:blip>
          <a:stretch>
            <a:fillRect/>
          </a:stretch>
        </p:blipFill>
        <p:spPr>
          <a:xfrm>
            <a:off x="1262208" y="1594670"/>
            <a:ext cx="9667585" cy="48130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Debugging - Beta"/>
          <p:cNvSpPr txBox="1"/>
          <p:nvPr>
            <p:ph type="title"/>
          </p:nvPr>
        </p:nvSpPr>
        <p:spPr>
          <a:xfrm>
            <a:off x="609600" y="148129"/>
            <a:ext cx="10972800" cy="1143001"/>
          </a:xfrm>
          <a:prstGeom prst="rect">
            <a:avLst/>
          </a:prstGeom>
        </p:spPr>
        <p:txBody>
          <a:bodyPr/>
          <a:lstStyle/>
          <a:p>
            <a:pPr/>
            <a:r>
              <a:t>Debugging - Beta</a:t>
            </a:r>
          </a:p>
        </p:txBody>
      </p:sp>
      <p:sp>
        <p:nvSpPr>
          <p:cNvPr id="410" name="Slide Number"/>
          <p:cNvSpPr txBox="1"/>
          <p:nvPr>
            <p:ph type="sldNum" sz="quarter" idx="4294967295"/>
          </p:nvPr>
        </p:nvSpPr>
        <p:spPr>
          <a:xfrm>
            <a:off x="11323815" y="6404312"/>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1" name="Screen Shot 2021-06-12 at 12.01.54 AM.png" descr="Screen Shot 2021-06-12 at 12.01.54 AM.png"/>
          <p:cNvPicPr>
            <a:picLocks noChangeAspect="1"/>
          </p:cNvPicPr>
          <p:nvPr/>
        </p:nvPicPr>
        <p:blipFill>
          <a:blip r:embed="rId2">
            <a:extLst/>
          </a:blip>
          <a:stretch>
            <a:fillRect/>
          </a:stretch>
        </p:blipFill>
        <p:spPr>
          <a:xfrm>
            <a:off x="1193775" y="1359370"/>
            <a:ext cx="9804450" cy="548096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Google Shape;488;p29"/>
          <p:cNvSpPr txBox="1"/>
          <p:nvPr>
            <p:ph type="title"/>
          </p:nvPr>
        </p:nvSpPr>
        <p:spPr>
          <a:xfrm>
            <a:off x="609600" y="171437"/>
            <a:ext cx="10972800" cy="1143001"/>
          </a:xfrm>
          <a:prstGeom prst="rect">
            <a:avLst/>
          </a:prstGeom>
        </p:spPr>
        <p:txBody>
          <a:bodyPr/>
          <a:lstStyle/>
          <a:p>
            <a:pPr/>
            <a:r>
              <a:t>Demo Binaries</a:t>
            </a:r>
          </a:p>
        </p:txBody>
      </p:sp>
      <p:pic>
        <p:nvPicPr>
          <p:cNvPr id="414" name="Google Shape;489;p29" descr="Google Shape;489;p29"/>
          <p:cNvPicPr>
            <a:picLocks noChangeAspect="1"/>
          </p:cNvPicPr>
          <p:nvPr/>
        </p:nvPicPr>
        <p:blipFill>
          <a:blip r:embed="rId3">
            <a:extLst/>
          </a:blip>
          <a:stretch>
            <a:fillRect/>
          </a:stretch>
        </p:blipFill>
        <p:spPr>
          <a:xfrm>
            <a:off x="1361073" y="1270000"/>
            <a:ext cx="9347202" cy="5257800"/>
          </a:xfrm>
          <a:prstGeom prst="rect">
            <a:avLst/>
          </a:prstGeom>
          <a:ln w="12700">
            <a:miter lim="400000"/>
          </a:ln>
        </p:spPr>
      </p:pic>
      <p:sp>
        <p:nvSpPr>
          <p:cNvPr id="415" name="Google Shape;491;p29"/>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Google Shape;497;g478c00edbf_0_29"/>
          <p:cNvSpPr txBox="1"/>
          <p:nvPr>
            <p:ph type="title"/>
          </p:nvPr>
        </p:nvSpPr>
        <p:spPr>
          <a:xfrm>
            <a:off x="609600" y="274638"/>
            <a:ext cx="10972800" cy="1143001"/>
          </a:xfrm>
          <a:prstGeom prst="rect">
            <a:avLst/>
          </a:prstGeom>
        </p:spPr>
        <p:txBody>
          <a:bodyPr/>
          <a:lstStyle/>
          <a:p>
            <a:pPr/>
            <a:r>
              <a:t>Memes</a:t>
            </a:r>
          </a:p>
        </p:txBody>
      </p:sp>
      <p:sp>
        <p:nvSpPr>
          <p:cNvPr id="420" name="Google Shape;498;g478c00edbf_0_29"/>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1" name="Google Shape;499;g478c00edbf_0_29" descr="Google Shape;499;g478c00edbf_0_29"/>
          <p:cNvPicPr>
            <a:picLocks noChangeAspect="1"/>
          </p:cNvPicPr>
          <p:nvPr/>
        </p:nvPicPr>
        <p:blipFill>
          <a:blip r:embed="rId2">
            <a:extLst/>
          </a:blip>
          <a:stretch>
            <a:fillRect/>
          </a:stretch>
        </p:blipFill>
        <p:spPr>
          <a:xfrm>
            <a:off x="152400" y="1344272"/>
            <a:ext cx="5739956" cy="4001579"/>
          </a:xfrm>
          <a:prstGeom prst="rect">
            <a:avLst/>
          </a:prstGeom>
          <a:ln w="12700">
            <a:miter lim="400000"/>
          </a:ln>
        </p:spPr>
      </p:pic>
      <p:pic>
        <p:nvPicPr>
          <p:cNvPr id="422" name="Google Shape;500;g478c00edbf_0_29" descr="Google Shape;500;g478c00edbf_0_29"/>
          <p:cNvPicPr>
            <a:picLocks noChangeAspect="1"/>
          </p:cNvPicPr>
          <p:nvPr/>
        </p:nvPicPr>
        <p:blipFill>
          <a:blip r:embed="rId3">
            <a:extLst/>
          </a:blip>
          <a:stretch>
            <a:fillRect/>
          </a:stretch>
        </p:blipFill>
        <p:spPr>
          <a:xfrm>
            <a:off x="6011324" y="1344278"/>
            <a:ext cx="5936777" cy="40015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Google Shape;506;g478c00edbf_0_53"/>
          <p:cNvSpPr txBox="1"/>
          <p:nvPr>
            <p:ph type="title"/>
          </p:nvPr>
        </p:nvSpPr>
        <p:spPr>
          <a:xfrm>
            <a:off x="609600" y="274638"/>
            <a:ext cx="10972800" cy="1143001"/>
          </a:xfrm>
          <a:prstGeom prst="rect">
            <a:avLst/>
          </a:prstGeom>
        </p:spPr>
        <p:txBody>
          <a:bodyPr/>
          <a:lstStyle/>
          <a:p>
            <a:pPr/>
            <a:r>
              <a:t>Memes Cont..</a:t>
            </a:r>
          </a:p>
        </p:txBody>
      </p:sp>
      <p:sp>
        <p:nvSpPr>
          <p:cNvPr id="425" name="Google Shape;507;g478c00edbf_0_53"/>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6" name="Google Shape;508;g478c00edbf_0_53" descr="Google Shape;508;g478c00edbf_0_53"/>
          <p:cNvPicPr>
            <a:picLocks noChangeAspect="1"/>
          </p:cNvPicPr>
          <p:nvPr/>
        </p:nvPicPr>
        <p:blipFill>
          <a:blip r:embed="rId2">
            <a:extLst/>
          </a:blip>
          <a:stretch>
            <a:fillRect/>
          </a:stretch>
        </p:blipFill>
        <p:spPr>
          <a:xfrm>
            <a:off x="1116499" y="1341599"/>
            <a:ext cx="4550027" cy="4523852"/>
          </a:xfrm>
          <a:prstGeom prst="rect">
            <a:avLst/>
          </a:prstGeom>
          <a:ln w="12700">
            <a:miter lim="400000"/>
          </a:ln>
        </p:spPr>
      </p:pic>
      <p:pic>
        <p:nvPicPr>
          <p:cNvPr id="427" name="Google Shape;509;g478c00edbf_0_53" descr="Google Shape;509;g478c00edbf_0_53"/>
          <p:cNvPicPr>
            <a:picLocks noChangeAspect="1"/>
          </p:cNvPicPr>
          <p:nvPr/>
        </p:nvPicPr>
        <p:blipFill>
          <a:blip r:embed="rId3">
            <a:extLst/>
          </a:blip>
          <a:stretch>
            <a:fillRect/>
          </a:stretch>
        </p:blipFill>
        <p:spPr>
          <a:xfrm>
            <a:off x="6614075" y="1341599"/>
            <a:ext cx="4801803" cy="49044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Google Shape;515;g478c00edbf_0_64"/>
          <p:cNvSpPr txBox="1"/>
          <p:nvPr>
            <p:ph type="title"/>
          </p:nvPr>
        </p:nvSpPr>
        <p:spPr>
          <a:xfrm>
            <a:off x="609600" y="274638"/>
            <a:ext cx="10972800" cy="1143001"/>
          </a:xfrm>
          <a:prstGeom prst="rect">
            <a:avLst/>
          </a:prstGeom>
        </p:spPr>
        <p:txBody>
          <a:bodyPr/>
          <a:lstStyle/>
          <a:p>
            <a:pPr/>
            <a:r>
              <a:t>Memes Cont……..</a:t>
            </a:r>
          </a:p>
        </p:txBody>
      </p:sp>
      <p:sp>
        <p:nvSpPr>
          <p:cNvPr id="430" name="Google Shape;516;g478c00edbf_0_64"/>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1" name="Google Shape;517;g478c00edbf_0_64" descr="Google Shape;517;g478c00edbf_0_64"/>
          <p:cNvPicPr>
            <a:picLocks noChangeAspect="1"/>
          </p:cNvPicPr>
          <p:nvPr/>
        </p:nvPicPr>
        <p:blipFill>
          <a:blip r:embed="rId2">
            <a:extLst/>
          </a:blip>
          <a:stretch>
            <a:fillRect/>
          </a:stretch>
        </p:blipFill>
        <p:spPr>
          <a:xfrm>
            <a:off x="609604" y="1417655"/>
            <a:ext cx="6522627" cy="3580902"/>
          </a:xfrm>
          <a:prstGeom prst="rect">
            <a:avLst/>
          </a:prstGeom>
          <a:ln w="12700">
            <a:miter lim="400000"/>
          </a:ln>
        </p:spPr>
      </p:pic>
      <p:pic>
        <p:nvPicPr>
          <p:cNvPr id="432" name="Google Shape;518;g478c00edbf_0_64" descr="Google Shape;518;g478c00edbf_0_64"/>
          <p:cNvPicPr>
            <a:picLocks noChangeAspect="1"/>
          </p:cNvPicPr>
          <p:nvPr/>
        </p:nvPicPr>
        <p:blipFill>
          <a:blip r:embed="rId3">
            <a:extLst/>
          </a:blip>
          <a:stretch>
            <a:fillRect/>
          </a:stretch>
        </p:blipFill>
        <p:spPr>
          <a:xfrm>
            <a:off x="7377720" y="1260521"/>
            <a:ext cx="4509477" cy="45811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Google Shape;178;g478c00edbf_0_110"/>
          <p:cNvSpPr txBox="1"/>
          <p:nvPr>
            <p:ph type="title"/>
          </p:nvPr>
        </p:nvSpPr>
        <p:spPr>
          <a:xfrm>
            <a:off x="609600" y="148129"/>
            <a:ext cx="10972800" cy="1143001"/>
          </a:xfrm>
          <a:prstGeom prst="rect">
            <a:avLst/>
          </a:prstGeom>
        </p:spPr>
        <p:txBody>
          <a:bodyPr/>
          <a:lstStyle/>
          <a:p>
            <a:pPr/>
            <a:r>
              <a:t>What is Reverse Engineering?</a:t>
            </a:r>
          </a:p>
        </p:txBody>
      </p:sp>
      <p:sp>
        <p:nvSpPr>
          <p:cNvPr id="235" name="Google Shape;179;g478c00edbf_0_110"/>
          <p:cNvSpPr txBox="1"/>
          <p:nvPr>
            <p:ph type="body" idx="1"/>
          </p:nvPr>
        </p:nvSpPr>
        <p:spPr>
          <a:xfrm>
            <a:off x="598620" y="1443834"/>
            <a:ext cx="10972801" cy="5261704"/>
          </a:xfrm>
          <a:prstGeom prst="rect">
            <a:avLst/>
          </a:prstGeom>
        </p:spPr>
        <p:txBody>
          <a:bodyPr/>
          <a:lstStyle/>
          <a:p>
            <a:pPr>
              <a:lnSpc>
                <a:spcPct val="115000"/>
              </a:lnSpc>
              <a:spcBef>
                <a:spcPts val="600"/>
              </a:spcBef>
              <a:buSzPts val="2400"/>
              <a:defRPr sz="2400">
                <a:solidFill>
                  <a:srgbClr val="000000"/>
                </a:solidFill>
              </a:defRPr>
            </a:pPr>
            <a:r>
              <a:t>–</a:t>
            </a:r>
            <a:r>
              <a:rPr>
                <a:solidFill>
                  <a:srgbClr val="FFFFFF"/>
                </a:solidFill>
              </a:rPr>
              <a:t>Many Forms (Focusing on Binary Reverse Engineering)</a:t>
            </a:r>
          </a:p>
          <a:p>
            <a:pPr>
              <a:lnSpc>
                <a:spcPct val="115000"/>
              </a:lnSpc>
              <a:spcBef>
                <a:spcPts val="0"/>
              </a:spcBef>
              <a:buSzPts val="2400"/>
              <a:defRPr sz="2400">
                <a:solidFill>
                  <a:srgbClr val="000000"/>
                </a:solidFill>
              </a:defRPr>
            </a:pPr>
            <a:r>
              <a:t>–</a:t>
            </a:r>
            <a:r>
              <a:rPr>
                <a:solidFill>
                  <a:srgbClr val="FFFFFF"/>
                </a:solidFill>
              </a:rPr>
              <a:t>Compiled code -&gt; ASM</a:t>
            </a:r>
          </a:p>
          <a:p>
            <a:pPr>
              <a:lnSpc>
                <a:spcPct val="115000"/>
              </a:lnSpc>
              <a:spcBef>
                <a:spcPts val="0"/>
              </a:spcBef>
              <a:buSzPts val="2400"/>
              <a:defRPr sz="2400">
                <a:solidFill>
                  <a:srgbClr val="000000"/>
                </a:solidFill>
              </a:defRPr>
            </a:pPr>
            <a:r>
              <a:t>–</a:t>
            </a:r>
            <a:r>
              <a:rPr>
                <a:solidFill>
                  <a:srgbClr val="FFFFFF"/>
                </a:solidFill>
              </a:rPr>
              <a:t>Useful for figuring out how binaries work</a:t>
            </a:r>
          </a:p>
          <a:p>
            <a:pPr>
              <a:lnSpc>
                <a:spcPct val="115000"/>
              </a:lnSpc>
              <a:spcBef>
                <a:spcPts val="0"/>
              </a:spcBef>
              <a:buSzPts val="2000"/>
              <a:defRPr sz="2000">
                <a:solidFill>
                  <a:srgbClr val="000000"/>
                </a:solidFill>
              </a:defRPr>
            </a:pPr>
            <a:r>
              <a:t>•</a:t>
            </a:r>
            <a:r>
              <a:rPr>
                <a:solidFill>
                  <a:srgbClr val="FFFFFF"/>
                </a:solidFill>
              </a:rPr>
              <a:t>Malware, CTFs, VR, etc</a:t>
            </a:r>
          </a:p>
        </p:txBody>
      </p:sp>
      <p:sp>
        <p:nvSpPr>
          <p:cNvPr id="236" name="Google Shape;180;g478c00edbf_0_110"/>
          <p:cNvSpPr txBox="1"/>
          <p:nvPr>
            <p:ph type="sldNum" sz="quarter" idx="4294967295"/>
          </p:nvPr>
        </p:nvSpPr>
        <p:spPr>
          <a:xfrm>
            <a:off x="11401158" y="6404300"/>
            <a:ext cx="181341"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7" name="Google Shape;181;g478c00edbf_0_110" descr="Google Shape;181;g478c00edbf_0_110"/>
          <p:cNvPicPr>
            <a:picLocks noChangeAspect="1"/>
          </p:cNvPicPr>
          <p:nvPr/>
        </p:nvPicPr>
        <p:blipFill>
          <a:blip r:embed="rId2">
            <a:extLst/>
          </a:blip>
          <a:stretch>
            <a:fillRect/>
          </a:stretch>
        </p:blipFill>
        <p:spPr>
          <a:xfrm>
            <a:off x="3459353" y="3475075"/>
            <a:ext cx="4968552" cy="27404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Google Shape;524;g478c00edbf_0_21"/>
          <p:cNvSpPr txBox="1"/>
          <p:nvPr>
            <p:ph type="title"/>
          </p:nvPr>
        </p:nvSpPr>
        <p:spPr>
          <a:xfrm>
            <a:off x="609600" y="274638"/>
            <a:ext cx="10972800" cy="1143001"/>
          </a:xfrm>
          <a:prstGeom prst="rect">
            <a:avLst/>
          </a:prstGeom>
        </p:spPr>
        <p:txBody>
          <a:bodyPr/>
          <a:lstStyle>
            <a:lvl1pPr>
              <a:defRPr sz="3600"/>
            </a:lvl1pPr>
          </a:lstStyle>
          <a:p>
            <a:pPr/>
            <a:r>
              <a:t>Conclusion / Questions?</a:t>
            </a:r>
          </a:p>
        </p:txBody>
      </p:sp>
      <p:sp>
        <p:nvSpPr>
          <p:cNvPr id="435" name="Google Shape;525;g478c00edbf_0_21"/>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6" name="Google Shape;526;g478c00edbf_0_21" descr="Google Shape;526;g478c00edbf_0_21"/>
          <p:cNvPicPr>
            <a:picLocks noChangeAspect="1"/>
          </p:cNvPicPr>
          <p:nvPr/>
        </p:nvPicPr>
        <p:blipFill>
          <a:blip r:embed="rId2">
            <a:extLst/>
          </a:blip>
          <a:stretch>
            <a:fillRect/>
          </a:stretch>
        </p:blipFill>
        <p:spPr>
          <a:xfrm>
            <a:off x="3404444" y="1795856"/>
            <a:ext cx="5383122" cy="45605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Google Shape;532;g478c00edbf_0_40"/>
          <p:cNvSpPr txBox="1"/>
          <p:nvPr>
            <p:ph type="title"/>
          </p:nvPr>
        </p:nvSpPr>
        <p:spPr>
          <a:xfrm>
            <a:off x="609600" y="274638"/>
            <a:ext cx="10972800" cy="1143001"/>
          </a:xfrm>
          <a:prstGeom prst="rect">
            <a:avLst/>
          </a:prstGeom>
        </p:spPr>
        <p:txBody>
          <a:bodyPr/>
          <a:lstStyle>
            <a:lvl1pPr>
              <a:defRPr sz="3600"/>
            </a:lvl1pPr>
          </a:lstStyle>
          <a:p>
            <a:pPr/>
            <a:r>
              <a:t>Thank You!</a:t>
            </a:r>
          </a:p>
        </p:txBody>
      </p:sp>
      <p:sp>
        <p:nvSpPr>
          <p:cNvPr id="439" name="Google Shape;533;g478c00edbf_0_40"/>
          <p:cNvSpPr txBox="1"/>
          <p:nvPr>
            <p:ph type="sldNum" sz="quarter" idx="4294967295"/>
          </p:nvPr>
        </p:nvSpPr>
        <p:spPr>
          <a:xfrm>
            <a:off x="11323915" y="6404300"/>
            <a:ext cx="258583" cy="2691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0" name="Google Shape;534;g478c00edbf_0_40"/>
          <p:cNvSpPr txBox="1"/>
          <p:nvPr/>
        </p:nvSpPr>
        <p:spPr>
          <a:xfrm>
            <a:off x="609600" y="1486373"/>
            <a:ext cx="7638899" cy="104323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spcBef>
                <a:spcPts val="700"/>
              </a:spcBef>
              <a:defRPr sz="2800"/>
            </a:pPr>
            <a:r>
              <a:t>•</a:t>
            </a:r>
            <a:r>
              <a:rPr>
                <a:solidFill>
                  <a:srgbClr val="FFFFFF"/>
                </a:solidFill>
              </a:rPr>
              <a:t>@Chris_Doege</a:t>
            </a:r>
            <a:br>
              <a:rPr>
                <a:solidFill>
                  <a:srgbClr val="FFFFFF"/>
                </a:solidFill>
              </a:rPr>
            </a:br>
            <a:r>
              <a:rPr>
                <a:solidFill>
                  <a:srgbClr val="FFFFFF"/>
                </a:solidFill>
              </a:rPr>
              <a:t>Doge on discord</a:t>
            </a:r>
          </a:p>
        </p:txBody>
      </p:sp>
      <p:pic>
        <p:nvPicPr>
          <p:cNvPr id="441" name="Google Shape;535;g478c00edbf_0_40" descr="Google Shape;535;g478c00edbf_0_40"/>
          <p:cNvPicPr>
            <a:picLocks noChangeAspect="1"/>
          </p:cNvPicPr>
          <p:nvPr/>
        </p:nvPicPr>
        <p:blipFill>
          <a:blip r:embed="rId2">
            <a:extLst/>
          </a:blip>
          <a:stretch>
            <a:fillRect/>
          </a:stretch>
        </p:blipFill>
        <p:spPr>
          <a:xfrm>
            <a:off x="7059424" y="1871115"/>
            <a:ext cx="4523076" cy="452307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Google Shape;189;p2"/>
          <p:cNvSpPr txBox="1"/>
          <p:nvPr>
            <p:ph type="title"/>
          </p:nvPr>
        </p:nvSpPr>
        <p:spPr>
          <a:xfrm>
            <a:off x="609600" y="148129"/>
            <a:ext cx="10972800" cy="1143001"/>
          </a:xfrm>
          <a:prstGeom prst="rect">
            <a:avLst/>
          </a:prstGeom>
        </p:spPr>
        <p:txBody>
          <a:bodyPr/>
          <a:lstStyle/>
          <a:p>
            <a:pPr/>
            <a:r>
              <a:t>Introduction to Reversing Topics</a:t>
            </a:r>
          </a:p>
        </p:txBody>
      </p:sp>
      <p:sp>
        <p:nvSpPr>
          <p:cNvPr id="240" name="Google Shape;190;p2"/>
          <p:cNvSpPr txBox="1"/>
          <p:nvPr>
            <p:ph type="body" idx="1"/>
          </p:nvPr>
        </p:nvSpPr>
        <p:spPr>
          <a:xfrm>
            <a:off x="315404" y="1152142"/>
            <a:ext cx="11557003" cy="5354606"/>
          </a:xfrm>
          <a:prstGeom prst="rect">
            <a:avLst/>
          </a:prstGeom>
        </p:spPr>
        <p:txBody>
          <a:bodyPr/>
          <a:lstStyle/>
          <a:p>
            <a:pPr marL="342900" indent="-342900">
              <a:spcBef>
                <a:spcPts val="0"/>
              </a:spcBef>
            </a:pPr>
            <a:r>
              <a:t>RE:</a:t>
            </a:r>
          </a:p>
          <a:p>
            <a:pPr lvl="1" marL="742950" indent="-285750">
              <a:spcBef>
                <a:spcPts val="400"/>
              </a:spcBef>
              <a:buSzPts val="2400"/>
              <a:defRPr sz="2400"/>
            </a:pPr>
            <a:r>
              <a:t>Static Analysis</a:t>
            </a:r>
          </a:p>
          <a:p>
            <a:pPr lvl="1" marL="742950" indent="-285750">
              <a:spcBef>
                <a:spcPts val="400"/>
              </a:spcBef>
              <a:buSzPts val="2400"/>
              <a:defRPr sz="2400"/>
            </a:pPr>
            <a:r>
              <a:t>Dynamic</a:t>
            </a:r>
          </a:p>
          <a:p>
            <a:pPr marL="342900" indent="-342900"/>
            <a:r>
              <a:t>Disassembling</a:t>
            </a:r>
          </a:p>
          <a:p>
            <a:pPr lvl="1" marL="742950" indent="-285750">
              <a:spcBef>
                <a:spcPts val="400"/>
              </a:spcBef>
              <a:buSzPts val="2400"/>
              <a:defRPr sz="2400"/>
            </a:pPr>
            <a:r>
              <a:t>Byte-code </a:t>
            </a:r>
            <a:r>
              <a:rPr b="1"/>
              <a:t>→</a:t>
            </a:r>
            <a:r>
              <a:t> Assembly</a:t>
            </a:r>
          </a:p>
          <a:p>
            <a:pPr marL="342900" indent="-342900"/>
            <a:r>
              <a:t>Decompilation</a:t>
            </a:r>
          </a:p>
          <a:p>
            <a:pPr lvl="1" marL="742950" indent="-285750">
              <a:spcBef>
                <a:spcPts val="400"/>
              </a:spcBef>
              <a:buSzPts val="2400"/>
              <a:defRPr sz="2400"/>
            </a:pPr>
            <a:r>
              <a:t>ASM </a:t>
            </a:r>
            <a:r>
              <a:rPr b="1"/>
              <a:t>→</a:t>
            </a:r>
            <a:r>
              <a:t> IL </a:t>
            </a:r>
            <a:r>
              <a:rPr b="1"/>
              <a:t>→</a:t>
            </a:r>
            <a:r>
              <a:t> “C-like” Syntax</a:t>
            </a:r>
          </a:p>
        </p:txBody>
      </p:sp>
      <p:grpSp>
        <p:nvGrpSpPr>
          <p:cNvPr id="243" name="Google Shape;191;p2"/>
          <p:cNvGrpSpPr/>
          <p:nvPr/>
        </p:nvGrpSpPr>
        <p:grpSpPr>
          <a:xfrm>
            <a:off x="6630606" y="1152146"/>
            <a:ext cx="3656396" cy="5230391"/>
            <a:chOff x="0" y="-1"/>
            <a:chExt cx="3656394" cy="5230389"/>
          </a:xfrm>
        </p:grpSpPr>
        <p:pic>
          <p:nvPicPr>
            <p:cNvPr id="241" name="Google Shape;192;p2" descr="Google Shape;192;p2"/>
            <p:cNvPicPr>
              <a:picLocks noChangeAspect="1"/>
            </p:cNvPicPr>
            <p:nvPr/>
          </p:nvPicPr>
          <p:blipFill>
            <a:blip r:embed="rId3">
              <a:extLst/>
            </a:blip>
            <a:stretch>
              <a:fillRect/>
            </a:stretch>
          </p:blipFill>
          <p:spPr>
            <a:xfrm>
              <a:off x="-1" y="3045129"/>
              <a:ext cx="3656396" cy="2185260"/>
            </a:xfrm>
            <a:prstGeom prst="rect">
              <a:avLst/>
            </a:prstGeom>
            <a:ln w="12700" cap="flat">
              <a:noFill/>
              <a:miter lim="400000"/>
            </a:ln>
            <a:effectLst/>
          </p:spPr>
        </p:pic>
        <p:pic>
          <p:nvPicPr>
            <p:cNvPr id="242" name="Google Shape;193;p2" descr="Google Shape;193;p2"/>
            <p:cNvPicPr>
              <a:picLocks noChangeAspect="1"/>
            </p:cNvPicPr>
            <p:nvPr/>
          </p:nvPicPr>
          <p:blipFill>
            <a:blip r:embed="rId4">
              <a:extLst/>
            </a:blip>
            <a:stretch>
              <a:fillRect/>
            </a:stretch>
          </p:blipFill>
          <p:spPr>
            <a:xfrm>
              <a:off x="0" y="-2"/>
              <a:ext cx="3656394" cy="2965248"/>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Google Shape;201;p3"/>
          <p:cNvSpPr txBox="1"/>
          <p:nvPr>
            <p:ph type="title"/>
          </p:nvPr>
        </p:nvSpPr>
        <p:spPr>
          <a:xfrm>
            <a:off x="609600" y="148129"/>
            <a:ext cx="10972800" cy="1143001"/>
          </a:xfrm>
          <a:prstGeom prst="rect">
            <a:avLst/>
          </a:prstGeom>
        </p:spPr>
        <p:txBody>
          <a:bodyPr/>
          <a:lstStyle/>
          <a:p>
            <a:pPr/>
            <a:r>
              <a:t>Static Analysis </a:t>
            </a:r>
          </a:p>
        </p:txBody>
      </p:sp>
      <p:sp>
        <p:nvSpPr>
          <p:cNvPr id="248" name="Google Shape;202;p3"/>
          <p:cNvSpPr txBox="1"/>
          <p:nvPr>
            <p:ph type="body" idx="1"/>
          </p:nvPr>
        </p:nvSpPr>
        <p:spPr>
          <a:xfrm>
            <a:off x="598620" y="1443835"/>
            <a:ext cx="10972801" cy="5261767"/>
          </a:xfrm>
          <a:prstGeom prst="rect">
            <a:avLst/>
          </a:prstGeom>
        </p:spPr>
        <p:txBody>
          <a:bodyPr/>
          <a:lstStyle/>
          <a:p>
            <a:pPr lvl="1" marL="742950" indent="-285750">
              <a:spcBef>
                <a:spcPts val="0"/>
              </a:spcBef>
              <a:buSzPts val="2600"/>
              <a:buFont typeface="Helvetica"/>
              <a:buChar char="▪"/>
              <a:defRPr sz="2600"/>
            </a:pPr>
            <a:r>
              <a:t>Examining code without executing the program</a:t>
            </a:r>
            <a:endParaRPr sz="2400"/>
          </a:p>
          <a:p>
            <a:pPr lvl="1" marL="742950" indent="-285750">
              <a:buSzPts val="2600"/>
              <a:buFont typeface="Helvetica"/>
              <a:buChar char="▪"/>
              <a:defRPr sz="2600"/>
            </a:pPr>
            <a:r>
              <a:t>Provide understanding of code structure and program flow</a:t>
            </a:r>
            <a:endParaRPr sz="2400"/>
          </a:p>
          <a:p>
            <a:pPr lvl="1" marL="742950" indent="-285750">
              <a:buSzPts val="2600"/>
              <a:buFont typeface="Helvetica"/>
              <a:buChar char="▪"/>
              <a:defRPr sz="2600"/>
            </a:pPr>
            <a:r>
              <a:t>Limitations</a:t>
            </a:r>
            <a:endParaRPr sz="2400"/>
          </a:p>
          <a:p>
            <a:pPr lvl="2" marL="1143000" indent="-228600">
              <a:spcBef>
                <a:spcPts val="400"/>
              </a:spcBef>
              <a:buSzPts val="2400"/>
              <a:buFont typeface="Helvetica"/>
              <a:buChar char="▪"/>
              <a:defRPr sz="2400"/>
            </a:pPr>
            <a:r>
              <a:t>Lack of contextual understanding</a:t>
            </a:r>
            <a:endParaRPr sz="2000"/>
          </a:p>
          <a:p>
            <a:pPr lvl="2" marL="1143000" indent="-228600">
              <a:spcBef>
                <a:spcPts val="400"/>
              </a:spcBef>
              <a:buSzPts val="2400"/>
              <a:buFont typeface="Helvetica"/>
              <a:buChar char="▪"/>
              <a:defRPr sz="2400"/>
            </a:pPr>
            <a:r>
              <a:t>Unable to track indirect calls / dynamic code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Google Shape;210;p4"/>
          <p:cNvSpPr txBox="1"/>
          <p:nvPr>
            <p:ph type="title"/>
          </p:nvPr>
        </p:nvSpPr>
        <p:spPr>
          <a:xfrm>
            <a:off x="609600" y="148129"/>
            <a:ext cx="10972800" cy="1143001"/>
          </a:xfrm>
          <a:prstGeom prst="rect">
            <a:avLst/>
          </a:prstGeom>
        </p:spPr>
        <p:txBody>
          <a:bodyPr/>
          <a:lstStyle/>
          <a:p>
            <a:pPr>
              <a:defRPr sz="3200"/>
            </a:pPr>
            <a:r>
              <a:t>Dynamic Analysis </a:t>
            </a:r>
            <a:br/>
          </a:p>
        </p:txBody>
      </p:sp>
      <p:sp>
        <p:nvSpPr>
          <p:cNvPr id="253" name="Google Shape;211;p4"/>
          <p:cNvSpPr txBox="1"/>
          <p:nvPr>
            <p:ph type="body" idx="1"/>
          </p:nvPr>
        </p:nvSpPr>
        <p:spPr>
          <a:xfrm>
            <a:off x="598620" y="1443834"/>
            <a:ext cx="10972801" cy="5261704"/>
          </a:xfrm>
          <a:prstGeom prst="rect">
            <a:avLst/>
          </a:prstGeom>
        </p:spPr>
        <p:txBody>
          <a:bodyPr/>
          <a:lstStyle/>
          <a:p>
            <a:pPr marL="342900" indent="-342900">
              <a:spcBef>
                <a:spcPts val="0"/>
              </a:spcBef>
            </a:pPr>
            <a:r>
              <a:t>Method of analyzing a binary through some form of execution</a:t>
            </a:r>
          </a:p>
          <a:p>
            <a:pPr marL="342900" indent="-342900"/>
            <a:r>
              <a:t>Goes hand-in-hand with static analysis</a:t>
            </a:r>
          </a:p>
          <a:p>
            <a:pPr lvl="2" marL="603234" indent="-306908">
              <a:spcBef>
                <a:spcPts val="400"/>
              </a:spcBef>
              <a:buSzPts val="2400"/>
              <a:defRPr sz="2400"/>
            </a:pPr>
            <a:r>
              <a:t>Utilize examinations from dynamic analysis to improve and speed up static analysis</a:t>
            </a:r>
          </a:p>
          <a:p>
            <a:pPr marL="342900" indent="-317500">
              <a:spcBef>
                <a:spcPts val="400"/>
              </a:spcBef>
              <a:buSzPts val="2400"/>
              <a:defRPr sz="2400"/>
            </a:pPr>
            <a:r>
              <a:t>Note</a:t>
            </a:r>
          </a:p>
          <a:p>
            <a:pPr lvl="1" marL="742950" indent="-285750">
              <a:spcBef>
                <a:spcPts val="400"/>
              </a:spcBef>
              <a:buSzPts val="2400"/>
              <a:defRPr sz="2400"/>
            </a:pPr>
            <a:r>
              <a:t>Ghidra does not have dynamic capabilities at this time</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Google Shape;220;p5"/>
          <p:cNvSpPr txBox="1"/>
          <p:nvPr>
            <p:ph type="title"/>
          </p:nvPr>
        </p:nvSpPr>
        <p:spPr>
          <a:xfrm>
            <a:off x="609600" y="148129"/>
            <a:ext cx="10972800" cy="1143001"/>
          </a:xfrm>
          <a:prstGeom prst="rect">
            <a:avLst/>
          </a:prstGeom>
        </p:spPr>
        <p:txBody>
          <a:bodyPr/>
          <a:lstStyle/>
          <a:p>
            <a:pPr/>
            <a:r>
              <a:t>Plan of Attack</a:t>
            </a:r>
          </a:p>
        </p:txBody>
      </p:sp>
      <p:sp>
        <p:nvSpPr>
          <p:cNvPr id="258" name="Google Shape;221;p5"/>
          <p:cNvSpPr txBox="1"/>
          <p:nvPr>
            <p:ph type="body" idx="1"/>
          </p:nvPr>
        </p:nvSpPr>
        <p:spPr>
          <a:xfrm>
            <a:off x="598620" y="1443835"/>
            <a:ext cx="10972801" cy="5261767"/>
          </a:xfrm>
          <a:prstGeom prst="rect">
            <a:avLst/>
          </a:prstGeom>
        </p:spPr>
        <p:txBody>
          <a:bodyPr/>
          <a:lstStyle/>
          <a:p>
            <a:pPr marL="342900" indent="-342900">
              <a:spcBef>
                <a:spcPts val="0"/>
              </a:spcBef>
            </a:pPr>
            <a:r>
              <a:t>Top Down</a:t>
            </a:r>
          </a:p>
          <a:p>
            <a:pPr lvl="1" marL="742950" indent="-285750">
              <a:spcBef>
                <a:spcPts val="400"/>
              </a:spcBef>
              <a:buSzPts val="2400"/>
              <a:defRPr sz="2400"/>
            </a:pPr>
            <a:r>
              <a:t>Start from program entry and work through it</a:t>
            </a:r>
          </a:p>
          <a:p>
            <a:pPr marL="342900" indent="-342900"/>
            <a:r>
              <a:t>High Level</a:t>
            </a:r>
          </a:p>
          <a:p>
            <a:pPr lvl="1" marL="742950" indent="-285750">
              <a:spcBef>
                <a:spcPts val="400"/>
              </a:spcBef>
              <a:buSzPts val="2400"/>
              <a:defRPr sz="2400"/>
            </a:pPr>
            <a:r>
              <a:t>Skim through functions and identify common ones</a:t>
            </a:r>
          </a:p>
          <a:p>
            <a:pPr marL="342900" indent="-342900"/>
            <a:r>
              <a:t>Sys Calls / Function Calls</a:t>
            </a:r>
          </a:p>
          <a:p>
            <a:pPr lvl="1" marL="742950" indent="-285750">
              <a:spcBef>
                <a:spcPts val="400"/>
              </a:spcBef>
              <a:buSzPts val="2400"/>
              <a:defRPr sz="2400"/>
            </a:pPr>
            <a:r>
              <a:t>Trace program up from interesting functions</a:t>
            </a:r>
          </a:p>
          <a:p>
            <a:pPr marL="342900" indent="-342900"/>
            <a:r>
              <a:t>Guided </a:t>
            </a:r>
          </a:p>
          <a:p>
            <a:pPr lvl="1" marL="742950" indent="-285750">
              <a:spcBef>
                <a:spcPts val="400"/>
              </a:spcBef>
              <a:buSzPts val="2400"/>
              <a:defRPr sz="2400"/>
            </a:pPr>
            <a:r>
              <a:t>Utilizing dynamic analysis to guide reversing</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Google Shape;230;p6"/>
          <p:cNvSpPr txBox="1"/>
          <p:nvPr>
            <p:ph type="title"/>
          </p:nvPr>
        </p:nvSpPr>
        <p:spPr>
          <a:xfrm>
            <a:off x="609600" y="148129"/>
            <a:ext cx="10972800" cy="1143001"/>
          </a:xfrm>
          <a:prstGeom prst="rect">
            <a:avLst/>
          </a:prstGeom>
        </p:spPr>
        <p:txBody>
          <a:bodyPr/>
          <a:lstStyle/>
          <a:p>
            <a:pPr/>
            <a:r>
              <a:t>Common Pitfalls</a:t>
            </a:r>
          </a:p>
        </p:txBody>
      </p:sp>
      <p:sp>
        <p:nvSpPr>
          <p:cNvPr id="263" name="Google Shape;231;p6"/>
          <p:cNvSpPr txBox="1"/>
          <p:nvPr>
            <p:ph type="body" idx="1"/>
          </p:nvPr>
        </p:nvSpPr>
        <p:spPr>
          <a:xfrm>
            <a:off x="598620" y="1443835"/>
            <a:ext cx="10972801" cy="5261767"/>
          </a:xfrm>
          <a:prstGeom prst="rect">
            <a:avLst/>
          </a:prstGeom>
        </p:spPr>
        <p:txBody>
          <a:bodyPr/>
          <a:lstStyle/>
          <a:p>
            <a:pPr marL="342900" indent="-342900">
              <a:spcBef>
                <a:spcPts val="0"/>
              </a:spcBef>
            </a:pPr>
            <a:r>
              <a:t>Going down the “rabbit hole”</a:t>
            </a:r>
          </a:p>
          <a:p>
            <a:pPr marL="342900" indent="-342900"/>
            <a:r>
              <a:t>Reversing functions that are not reachable</a:t>
            </a:r>
          </a:p>
          <a:p>
            <a:pPr marL="342900" indent="-342900"/>
            <a:r>
              <a:t>Function does not decompile or decompile correctly </a:t>
            </a:r>
          </a:p>
          <a:p>
            <a:pPr marL="342900" indent="-342900"/>
            <a:r>
              <a:t>Not saving your database </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Secuirty">
  <a:themeElements>
    <a:clrScheme name="Secuirty">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cuirty">
      <a:majorFont>
        <a:latin typeface="Helvetica"/>
        <a:ea typeface="Helvetica"/>
        <a:cs typeface="Helvetica"/>
      </a:majorFont>
      <a:minorFont>
        <a:latin typeface="Arial"/>
        <a:ea typeface="Arial"/>
        <a:cs typeface="Arial"/>
      </a:minorFont>
    </a:fontScheme>
    <a:fmtScheme name="Secuir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ecuirty">
  <a:themeElements>
    <a:clrScheme name="Secuirty">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Secuirty">
      <a:majorFont>
        <a:latin typeface="Helvetica"/>
        <a:ea typeface="Helvetica"/>
        <a:cs typeface="Helvetica"/>
      </a:majorFont>
      <a:minorFont>
        <a:latin typeface="Arial"/>
        <a:ea typeface="Arial"/>
        <a:cs typeface="Arial"/>
      </a:minorFont>
    </a:fontScheme>
    <a:fmtScheme name="Secuir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